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fdf82b9418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53cb9b76943e9"/>
  </p:sldMasterIdLst>
  <p:sldIdLst>
    <p:sldId xmlns:r="http://schemas.openxmlformats.org/officeDocument/2006/relationships" id="256" r:id="Rb415ed6a125444fb"/>
    <p:sldId xmlns:r="http://schemas.openxmlformats.org/officeDocument/2006/relationships" id="257" r:id="Rb7447128a9814835"/>
    <p:sldId xmlns:r="http://schemas.openxmlformats.org/officeDocument/2006/relationships" id="258" r:id="R7f362b57bef74042"/>
    <p:sldId xmlns:r="http://schemas.openxmlformats.org/officeDocument/2006/relationships" id="259" r:id="R40f71e9374fe43f8"/>
    <p:sldId xmlns:r="http://schemas.openxmlformats.org/officeDocument/2006/relationships" id="260" r:id="Rc19730b02c4d4ebb"/>
    <p:sldId xmlns:r="http://schemas.openxmlformats.org/officeDocument/2006/relationships" id="261" r:id="R9a1612dc32a4441f"/>
    <p:sldId xmlns:r="http://schemas.openxmlformats.org/officeDocument/2006/relationships" id="262" r:id="R6977ba0c0246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53cb9b76943e9" /><Relationship Type="http://schemas.openxmlformats.org/officeDocument/2006/relationships/slide" Target="/ppt/slides/slide1.xml" Id="Rb415ed6a125444fb" /><Relationship Type="http://schemas.openxmlformats.org/officeDocument/2006/relationships/slide" Target="/ppt/slides/slide2.xml" Id="Rb7447128a9814835" /><Relationship Type="http://schemas.openxmlformats.org/officeDocument/2006/relationships/slide" Target="/ppt/slides/slide3.xml" Id="R7f362b57bef74042" /><Relationship Type="http://schemas.openxmlformats.org/officeDocument/2006/relationships/slide" Target="/ppt/slides/slide4.xml" Id="R40f71e9374fe43f8" /><Relationship Type="http://schemas.openxmlformats.org/officeDocument/2006/relationships/slide" Target="/ppt/slides/slide5.xml" Id="Rc19730b02c4d4ebb" /><Relationship Type="http://schemas.openxmlformats.org/officeDocument/2006/relationships/slide" Target="/ppt/slides/slide6.xml" Id="R9a1612dc32a4441f" /><Relationship Type="http://schemas.openxmlformats.org/officeDocument/2006/relationships/slide" Target="/ppt/slides/slide7.xml" Id="R6977ba0c0246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109db46cd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be90f30d54eab" /><Relationship Type="http://schemas.openxmlformats.org/officeDocument/2006/relationships/theme" Target="/ppt/slideMasters/theme/theme1.xml" Id="R30564a729f4d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be90f30d5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7783e3bd1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a7f824350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3b78626c7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6d411eda46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ca40560ef40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a04328f542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412f913ac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