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c93c6a1aa48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b7c8c7bac44c8"/>
  </p:sldMasterIdLst>
  <p:sldIdLst>
    <p:sldId xmlns:r="http://schemas.openxmlformats.org/officeDocument/2006/relationships" id="256" r:id="Ra89a54936b2347fe"/>
    <p:sldId xmlns:r="http://schemas.openxmlformats.org/officeDocument/2006/relationships" id="257" r:id="R13f4f34a04d54941"/>
    <p:sldId xmlns:r="http://schemas.openxmlformats.org/officeDocument/2006/relationships" id="258" r:id="Rfc034a5ec05b4589"/>
    <p:sldId xmlns:r="http://schemas.openxmlformats.org/officeDocument/2006/relationships" id="259" r:id="Rb1f75ede935f4baa"/>
    <p:sldId xmlns:r="http://schemas.openxmlformats.org/officeDocument/2006/relationships" id="260" r:id="Raa9d63ac30e24123"/>
    <p:sldId xmlns:r="http://schemas.openxmlformats.org/officeDocument/2006/relationships" id="261" r:id="Rcddcb17a5f8e4c0d"/>
    <p:sldId xmlns:r="http://schemas.openxmlformats.org/officeDocument/2006/relationships" id="262" r:id="R2e7cbe6c850d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b7c8c7bac44c8" /><Relationship Type="http://schemas.openxmlformats.org/officeDocument/2006/relationships/slide" Target="/ppt/slides/slide1.xml" Id="Ra89a54936b2347fe" /><Relationship Type="http://schemas.openxmlformats.org/officeDocument/2006/relationships/slide" Target="/ppt/slides/slide2.xml" Id="R13f4f34a04d54941" /><Relationship Type="http://schemas.openxmlformats.org/officeDocument/2006/relationships/slide" Target="/ppt/slides/slide3.xml" Id="Rfc034a5ec05b4589" /><Relationship Type="http://schemas.openxmlformats.org/officeDocument/2006/relationships/slide" Target="/ppt/slides/slide4.xml" Id="Rb1f75ede935f4baa" /><Relationship Type="http://schemas.openxmlformats.org/officeDocument/2006/relationships/slide" Target="/ppt/slides/slide5.xml" Id="Raa9d63ac30e24123" /><Relationship Type="http://schemas.openxmlformats.org/officeDocument/2006/relationships/slide" Target="/ppt/slides/slide6.xml" Id="Rcddcb17a5f8e4c0d" /><Relationship Type="http://schemas.openxmlformats.org/officeDocument/2006/relationships/slide" Target="/ppt/slides/slide7.xml" Id="R2e7cbe6c850d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f736e47c4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60caa30f14bf1" /><Relationship Type="http://schemas.openxmlformats.org/officeDocument/2006/relationships/theme" Target="/ppt/slideMasters/theme/theme1.xml" Id="R6321632a6c9c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60caa30f14b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0099ed795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7950d363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94f5d1b0e42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9557a7f54c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9f3a15a65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2227947ea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8497cb45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22 424 827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