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387c42cbd34b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70d6ad2ae24d38"/>
  </p:sldMasterIdLst>
  <p:sldIdLst>
    <p:sldId xmlns:r="http://schemas.openxmlformats.org/officeDocument/2006/relationships" id="256" r:id="R615d983c887a462d"/>
    <p:sldId xmlns:r="http://schemas.openxmlformats.org/officeDocument/2006/relationships" id="257" r:id="Re0e6c0369b91414e"/>
    <p:sldId xmlns:r="http://schemas.openxmlformats.org/officeDocument/2006/relationships" id="258" r:id="R9c8c5d1486c54763"/>
    <p:sldId xmlns:r="http://schemas.openxmlformats.org/officeDocument/2006/relationships" id="259" r:id="R977249cf345345ef"/>
    <p:sldId xmlns:r="http://schemas.openxmlformats.org/officeDocument/2006/relationships" id="260" r:id="R310c87eb24764a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70d6ad2ae24d38" /><Relationship Type="http://schemas.openxmlformats.org/officeDocument/2006/relationships/slide" Target="/ppt/slides/slide1.xml" Id="R615d983c887a462d" /><Relationship Type="http://schemas.openxmlformats.org/officeDocument/2006/relationships/slide" Target="/ppt/slides/slide2.xml" Id="Re0e6c0369b91414e" /><Relationship Type="http://schemas.openxmlformats.org/officeDocument/2006/relationships/slide" Target="/ppt/slides/slide3.xml" Id="R9c8c5d1486c54763" /><Relationship Type="http://schemas.openxmlformats.org/officeDocument/2006/relationships/slide" Target="/ppt/slides/slide4.xml" Id="R977249cf345345ef" /><Relationship Type="http://schemas.openxmlformats.org/officeDocument/2006/relationships/slide" Target="/ppt/slides/slide5.xml" Id="R310c87eb24764a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6807de11784f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361554db04ccb" /><Relationship Type="http://schemas.openxmlformats.org/officeDocument/2006/relationships/theme" Target="/ppt/slideMasters/theme/theme1.xml" Id="Rd2836ecb4bce46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5361554db04c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3c5254fb3a49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86732eefad4e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0658f440d749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8f0d67933541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00d961c17b46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ADVOKAT B. MOXNESS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 B. MOXNESS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ADVOKAT B. MOXNESS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 B. MOXNESS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 B. MOXNESS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 B. MOXNESS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917 439 249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 B. MOXNESS AS</a:t>
            </a:r>
          </a:p>
        </p:txBody>
      </p:sp>
    </p:spTree>
  </p:cSld>
  <p:clrMapOvr>
    <a:masterClrMapping xmlns:a="http://schemas.openxmlformats.org/drawingml/2006/main"/>
  </p:clrMapOvr>
</p:sld>
</file>