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27f2410f9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a94c0fedb4486"/>
  </p:sldMasterIdLst>
  <p:sldIdLst>
    <p:sldId xmlns:r="http://schemas.openxmlformats.org/officeDocument/2006/relationships" id="256" r:id="R38863537008041e5"/>
    <p:sldId xmlns:r="http://schemas.openxmlformats.org/officeDocument/2006/relationships" id="257" r:id="Rf93155b75d5e45a2"/>
    <p:sldId xmlns:r="http://schemas.openxmlformats.org/officeDocument/2006/relationships" id="258" r:id="R0f4088fdf86846ed"/>
    <p:sldId xmlns:r="http://schemas.openxmlformats.org/officeDocument/2006/relationships" id="259" r:id="Rf80621d7a2034db8"/>
    <p:sldId xmlns:r="http://schemas.openxmlformats.org/officeDocument/2006/relationships" id="260" r:id="R3be1bb91dd10412d"/>
    <p:sldId xmlns:r="http://schemas.openxmlformats.org/officeDocument/2006/relationships" id="261" r:id="R3cec0c0916da474c"/>
    <p:sldId xmlns:r="http://schemas.openxmlformats.org/officeDocument/2006/relationships" id="262" r:id="R271794cafe7a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a94c0fedb4486" /><Relationship Type="http://schemas.openxmlformats.org/officeDocument/2006/relationships/slide" Target="/ppt/slides/slide1.xml" Id="R38863537008041e5" /><Relationship Type="http://schemas.openxmlformats.org/officeDocument/2006/relationships/slide" Target="/ppt/slides/slide2.xml" Id="Rf93155b75d5e45a2" /><Relationship Type="http://schemas.openxmlformats.org/officeDocument/2006/relationships/slide" Target="/ppt/slides/slide3.xml" Id="R0f4088fdf86846ed" /><Relationship Type="http://schemas.openxmlformats.org/officeDocument/2006/relationships/slide" Target="/ppt/slides/slide4.xml" Id="Rf80621d7a2034db8" /><Relationship Type="http://schemas.openxmlformats.org/officeDocument/2006/relationships/slide" Target="/ppt/slides/slide5.xml" Id="R3be1bb91dd10412d" /><Relationship Type="http://schemas.openxmlformats.org/officeDocument/2006/relationships/slide" Target="/ppt/slides/slide6.xml" Id="R3cec0c0916da474c" /><Relationship Type="http://schemas.openxmlformats.org/officeDocument/2006/relationships/slide" Target="/ppt/slides/slide7.xml" Id="R271794cafe7a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d3be807fa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a0ac419c4390" /><Relationship Type="http://schemas.openxmlformats.org/officeDocument/2006/relationships/theme" Target="/ppt/slideMasters/theme/theme1.xml" Id="R022e2b36a25f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64a0ac419c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e034837d7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36ff8f11c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fafee3cee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3ff61217f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634e22d10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b7863cbe4b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933a23f5a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