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e4758f415c4b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fc1935d31a4ec0"/>
  </p:sldMasterIdLst>
  <p:sldIdLst>
    <p:sldId xmlns:r="http://schemas.openxmlformats.org/officeDocument/2006/relationships" id="256" r:id="Rdf6a5d4d4e9e4d02"/>
    <p:sldId xmlns:r="http://schemas.openxmlformats.org/officeDocument/2006/relationships" id="257" r:id="R0c3029e580714d59"/>
    <p:sldId xmlns:r="http://schemas.openxmlformats.org/officeDocument/2006/relationships" id="258" r:id="R755d37dde92f45f8"/>
    <p:sldId xmlns:r="http://schemas.openxmlformats.org/officeDocument/2006/relationships" id="259" r:id="R1944009255e1419e"/>
    <p:sldId xmlns:r="http://schemas.openxmlformats.org/officeDocument/2006/relationships" id="260" r:id="R9f5c639977b144a5"/>
    <p:sldId xmlns:r="http://schemas.openxmlformats.org/officeDocument/2006/relationships" id="261" r:id="R1fb1386e5e6949d7"/>
    <p:sldId xmlns:r="http://schemas.openxmlformats.org/officeDocument/2006/relationships" id="262" r:id="R247fe16854394e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fc1935d31a4ec0" /><Relationship Type="http://schemas.openxmlformats.org/officeDocument/2006/relationships/slide" Target="/ppt/slides/slide1.xml" Id="Rdf6a5d4d4e9e4d02" /><Relationship Type="http://schemas.openxmlformats.org/officeDocument/2006/relationships/slide" Target="/ppt/slides/slide2.xml" Id="R0c3029e580714d59" /><Relationship Type="http://schemas.openxmlformats.org/officeDocument/2006/relationships/slide" Target="/ppt/slides/slide3.xml" Id="R755d37dde92f45f8" /><Relationship Type="http://schemas.openxmlformats.org/officeDocument/2006/relationships/slide" Target="/ppt/slides/slide4.xml" Id="R1944009255e1419e" /><Relationship Type="http://schemas.openxmlformats.org/officeDocument/2006/relationships/slide" Target="/ppt/slides/slide5.xml" Id="R9f5c639977b144a5" /><Relationship Type="http://schemas.openxmlformats.org/officeDocument/2006/relationships/slide" Target="/ppt/slides/slide6.xml" Id="R1fb1386e5e6949d7" /><Relationship Type="http://schemas.openxmlformats.org/officeDocument/2006/relationships/slide" Target="/ppt/slides/slide7.xml" Id="R247fe16854394e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87162b387548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d0509c0444cb9" /><Relationship Type="http://schemas.openxmlformats.org/officeDocument/2006/relationships/theme" Target="/ppt/slideMasters/theme/theme1.xml" Id="R0c999eb13aa247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1d0509c0444c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a09a485554d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03bdbe1d94c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94c12516f44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c71624dfc41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b0cae067041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69b96c1e342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5eb903f0845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PLANUM 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PLANUM BOLIG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−1 837 009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−4 277 435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7 837 254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28 820 072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PLANUM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Hognestadvegen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917 411 549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