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64b8d4beb647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0b941710cc4ed1"/>
  </p:sldMasterIdLst>
  <p:sldIdLst>
    <p:sldId xmlns:r="http://schemas.openxmlformats.org/officeDocument/2006/relationships" id="256" r:id="Ra02ec74193a74acd"/>
    <p:sldId xmlns:r="http://schemas.openxmlformats.org/officeDocument/2006/relationships" id="257" r:id="R3e2f9b1100db4768"/>
    <p:sldId xmlns:r="http://schemas.openxmlformats.org/officeDocument/2006/relationships" id="258" r:id="R3ae069a5a4724e33"/>
    <p:sldId xmlns:r="http://schemas.openxmlformats.org/officeDocument/2006/relationships" id="259" r:id="R34dc1651bbc94a9e"/>
    <p:sldId xmlns:r="http://schemas.openxmlformats.org/officeDocument/2006/relationships" id="260" r:id="R2d902d64b0004da7"/>
    <p:sldId xmlns:r="http://schemas.openxmlformats.org/officeDocument/2006/relationships" id="261" r:id="Rfcfa4d94cd2f42a5"/>
    <p:sldId xmlns:r="http://schemas.openxmlformats.org/officeDocument/2006/relationships" id="262" r:id="R2dd7c84bb8af48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b941710cc4ed1" /><Relationship Type="http://schemas.openxmlformats.org/officeDocument/2006/relationships/slide" Target="/ppt/slides/slide1.xml" Id="Ra02ec74193a74acd" /><Relationship Type="http://schemas.openxmlformats.org/officeDocument/2006/relationships/slide" Target="/ppt/slides/slide2.xml" Id="R3e2f9b1100db4768" /><Relationship Type="http://schemas.openxmlformats.org/officeDocument/2006/relationships/slide" Target="/ppt/slides/slide3.xml" Id="R3ae069a5a4724e33" /><Relationship Type="http://schemas.openxmlformats.org/officeDocument/2006/relationships/slide" Target="/ppt/slides/slide4.xml" Id="R34dc1651bbc94a9e" /><Relationship Type="http://schemas.openxmlformats.org/officeDocument/2006/relationships/slide" Target="/ppt/slides/slide5.xml" Id="R2d902d64b0004da7" /><Relationship Type="http://schemas.openxmlformats.org/officeDocument/2006/relationships/slide" Target="/ppt/slides/slide6.xml" Id="Rfcfa4d94cd2f42a5" /><Relationship Type="http://schemas.openxmlformats.org/officeDocument/2006/relationships/slide" Target="/ppt/slides/slide7.xml" Id="R2dd7c84bb8af48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75e59b173943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d5af566364fdb" /><Relationship Type="http://schemas.openxmlformats.org/officeDocument/2006/relationships/theme" Target="/ppt/slideMasters/theme/theme1.xml" Id="R412a5dde987a4b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fd5af566364f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8e9b3177d49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7e2568af444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7789f9e8047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896c9fb1b49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328d4f55944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6db73866e4a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336f0838642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DANIEL ROMSDAL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 ROMSDAL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ROMSDAL DANIEL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Gargiaveien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9518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post@danielromsdal.no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917 401 950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