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2974a8459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f354f472746c0"/>
  </p:sldMasterIdLst>
  <p:sldIdLst>
    <p:sldId xmlns:r="http://schemas.openxmlformats.org/officeDocument/2006/relationships" id="256" r:id="R84d8617c5d60467f"/>
    <p:sldId xmlns:r="http://schemas.openxmlformats.org/officeDocument/2006/relationships" id="257" r:id="R20cf14b51aa446b3"/>
    <p:sldId xmlns:r="http://schemas.openxmlformats.org/officeDocument/2006/relationships" id="258" r:id="Rd129027bcaf540b2"/>
    <p:sldId xmlns:r="http://schemas.openxmlformats.org/officeDocument/2006/relationships" id="259" r:id="R77b5c2aa7d204f14"/>
    <p:sldId xmlns:r="http://schemas.openxmlformats.org/officeDocument/2006/relationships" id="260" r:id="R6ddeb13406334d30"/>
    <p:sldId xmlns:r="http://schemas.openxmlformats.org/officeDocument/2006/relationships" id="261" r:id="R83de797680a641ca"/>
    <p:sldId xmlns:r="http://schemas.openxmlformats.org/officeDocument/2006/relationships" id="262" r:id="R4727169659a6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f354f472746c0" /><Relationship Type="http://schemas.openxmlformats.org/officeDocument/2006/relationships/slide" Target="/ppt/slides/slide1.xml" Id="R84d8617c5d60467f" /><Relationship Type="http://schemas.openxmlformats.org/officeDocument/2006/relationships/slide" Target="/ppt/slides/slide2.xml" Id="R20cf14b51aa446b3" /><Relationship Type="http://schemas.openxmlformats.org/officeDocument/2006/relationships/slide" Target="/ppt/slides/slide3.xml" Id="Rd129027bcaf540b2" /><Relationship Type="http://schemas.openxmlformats.org/officeDocument/2006/relationships/slide" Target="/ppt/slides/slide4.xml" Id="R77b5c2aa7d204f14" /><Relationship Type="http://schemas.openxmlformats.org/officeDocument/2006/relationships/slide" Target="/ppt/slides/slide5.xml" Id="R6ddeb13406334d30" /><Relationship Type="http://schemas.openxmlformats.org/officeDocument/2006/relationships/slide" Target="/ppt/slides/slide6.xml" Id="R83de797680a641ca" /><Relationship Type="http://schemas.openxmlformats.org/officeDocument/2006/relationships/slide" Target="/ppt/slides/slide7.xml" Id="R4727169659a6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45cc2dcb54f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95c8de3c64a60" /><Relationship Type="http://schemas.openxmlformats.org/officeDocument/2006/relationships/theme" Target="/ppt/slideMasters/theme/theme1.xml" Id="R2ef92237321b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95c8de3c6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bb7a296a4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4203aa5dc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094bae09f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1f959d63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2d2ddb5b46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447d1045d46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be846f79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BJELLVIKA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BJELLVIKA BYGGSERVICE AS ble etablert [år] og holder til i Kvål.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Bennavegen 364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7228 Kvål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917 375 968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