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9c25baa5a345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03da5ef4884b16"/>
  </p:sldMasterIdLst>
  <p:sldIdLst>
    <p:sldId xmlns:r="http://schemas.openxmlformats.org/officeDocument/2006/relationships" id="256" r:id="R13f13cc14cfd4ad8"/>
    <p:sldId xmlns:r="http://schemas.openxmlformats.org/officeDocument/2006/relationships" id="257" r:id="R3533a17a7acc45cf"/>
    <p:sldId xmlns:r="http://schemas.openxmlformats.org/officeDocument/2006/relationships" id="258" r:id="R24fa84246ab04e6c"/>
    <p:sldId xmlns:r="http://schemas.openxmlformats.org/officeDocument/2006/relationships" id="259" r:id="R7c31bf6c7ac647fb"/>
    <p:sldId xmlns:r="http://schemas.openxmlformats.org/officeDocument/2006/relationships" id="260" r:id="R6fde79bacbc04742"/>
    <p:sldId xmlns:r="http://schemas.openxmlformats.org/officeDocument/2006/relationships" id="261" r:id="Rdd6f614d4b524d63"/>
    <p:sldId xmlns:r="http://schemas.openxmlformats.org/officeDocument/2006/relationships" id="262" r:id="R7594f23bb0cf4e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03da5ef4884b16" /><Relationship Type="http://schemas.openxmlformats.org/officeDocument/2006/relationships/slide" Target="/ppt/slides/slide1.xml" Id="R13f13cc14cfd4ad8" /><Relationship Type="http://schemas.openxmlformats.org/officeDocument/2006/relationships/slide" Target="/ppt/slides/slide2.xml" Id="R3533a17a7acc45cf" /><Relationship Type="http://schemas.openxmlformats.org/officeDocument/2006/relationships/slide" Target="/ppt/slides/slide3.xml" Id="R24fa84246ab04e6c" /><Relationship Type="http://schemas.openxmlformats.org/officeDocument/2006/relationships/slide" Target="/ppt/slides/slide4.xml" Id="R7c31bf6c7ac647fb" /><Relationship Type="http://schemas.openxmlformats.org/officeDocument/2006/relationships/slide" Target="/ppt/slides/slide5.xml" Id="R6fde79bacbc04742" /><Relationship Type="http://schemas.openxmlformats.org/officeDocument/2006/relationships/slide" Target="/ppt/slides/slide6.xml" Id="Rdd6f614d4b524d63" /><Relationship Type="http://schemas.openxmlformats.org/officeDocument/2006/relationships/slide" Target="/ppt/slides/slide7.xml" Id="R7594f23bb0cf4e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7809c05ea64d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7f81695af946f9" /><Relationship Type="http://schemas.openxmlformats.org/officeDocument/2006/relationships/theme" Target="/ppt/slideMasters/theme/theme1.xml" Id="Racd1bf9de2564d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7f81695af946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7156de14b644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47392082b54f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0157f805240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dd7f87a4c48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cbe5bef2d46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34b576c7354f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ac97cc522947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HELLESTRÆ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HELLESTRÆ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HELLESTRÆ INVEST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HELLESTRÆ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HELLESTRÆ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HELLESTRÆ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193 387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68 242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74 391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167 195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192 253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HELLESTRÆ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SOLHEIM ALEXANDER 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HELLESTRÆ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Skarahødden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4326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www.minselfie.no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917 249 237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HELLESTRÆ INVEST AS</a:t>
            </a:r>
          </a:p>
        </p:txBody>
      </p:sp>
    </p:spTree>
  </p:cSld>
  <p:clrMapOvr>
    <a:masterClrMapping xmlns:a="http://schemas.openxmlformats.org/drawingml/2006/main"/>
  </p:clrMapOvr>
</p:sld>
</file>