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229d9e110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df1aa5fbb4843"/>
  </p:sldMasterIdLst>
  <p:sldIdLst>
    <p:sldId xmlns:r="http://schemas.openxmlformats.org/officeDocument/2006/relationships" id="256" r:id="Rcc18eecd9a04491d"/>
    <p:sldId xmlns:r="http://schemas.openxmlformats.org/officeDocument/2006/relationships" id="257" r:id="Rba35c0b8f83b4ea1"/>
    <p:sldId xmlns:r="http://schemas.openxmlformats.org/officeDocument/2006/relationships" id="258" r:id="Rb8385edb34aa461e"/>
    <p:sldId xmlns:r="http://schemas.openxmlformats.org/officeDocument/2006/relationships" id="259" r:id="R7cf88d212f6f485e"/>
    <p:sldId xmlns:r="http://schemas.openxmlformats.org/officeDocument/2006/relationships" id="260" r:id="Rd6d5cfc938d14023"/>
    <p:sldId xmlns:r="http://schemas.openxmlformats.org/officeDocument/2006/relationships" id="261" r:id="R160c486f01234b43"/>
    <p:sldId xmlns:r="http://schemas.openxmlformats.org/officeDocument/2006/relationships" id="262" r:id="Reeda23060a58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df1aa5fbb4843" /><Relationship Type="http://schemas.openxmlformats.org/officeDocument/2006/relationships/slide" Target="/ppt/slides/slide1.xml" Id="Rcc18eecd9a04491d" /><Relationship Type="http://schemas.openxmlformats.org/officeDocument/2006/relationships/slide" Target="/ppt/slides/slide2.xml" Id="Rba35c0b8f83b4ea1" /><Relationship Type="http://schemas.openxmlformats.org/officeDocument/2006/relationships/slide" Target="/ppt/slides/slide3.xml" Id="Rb8385edb34aa461e" /><Relationship Type="http://schemas.openxmlformats.org/officeDocument/2006/relationships/slide" Target="/ppt/slides/slide4.xml" Id="R7cf88d212f6f485e" /><Relationship Type="http://schemas.openxmlformats.org/officeDocument/2006/relationships/slide" Target="/ppt/slides/slide5.xml" Id="Rd6d5cfc938d14023" /><Relationship Type="http://schemas.openxmlformats.org/officeDocument/2006/relationships/slide" Target="/ppt/slides/slide6.xml" Id="R160c486f01234b43" /><Relationship Type="http://schemas.openxmlformats.org/officeDocument/2006/relationships/slide" Target="/ppt/slides/slide7.xml" Id="Reeda23060a58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e885ab79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7f737080428e" /><Relationship Type="http://schemas.openxmlformats.org/officeDocument/2006/relationships/theme" Target="/ppt/slideMasters/theme/theme1.xml" Id="Re6b3b8e40cae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67f737080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a84f7299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40b495f62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4403f49b7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46aab59c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ce87c4753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659e05380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8ade6f72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OPPONENS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OPPONENS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105 598 211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WOLD-OLSEN PER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Løkkaskogen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OPPONENS AS</a:t>
            </a:r>
          </a:p>
        </p:txBody>
      </p:sp>
    </p:spTree>
  </p:cSld>
  <p:clrMapOvr>
    <a:masterClrMapping xmlns:a="http://schemas.openxmlformats.org/drawingml/2006/main"/>
  </p:clrMapOvr>
</p:sld>
</file>