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666ef77dc34b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c5303f5d0547c1"/>
  </p:sldMasterIdLst>
  <p:sldIdLst>
    <p:sldId xmlns:r="http://schemas.openxmlformats.org/officeDocument/2006/relationships" id="256" r:id="R06ccb0b61e134b59"/>
    <p:sldId xmlns:r="http://schemas.openxmlformats.org/officeDocument/2006/relationships" id="257" r:id="Rb681154b24684db3"/>
    <p:sldId xmlns:r="http://schemas.openxmlformats.org/officeDocument/2006/relationships" id="258" r:id="Rece53fb397e2401b"/>
    <p:sldId xmlns:r="http://schemas.openxmlformats.org/officeDocument/2006/relationships" id="259" r:id="R1b9a9be53923412d"/>
    <p:sldId xmlns:r="http://schemas.openxmlformats.org/officeDocument/2006/relationships" id="260" r:id="R7c2c2338eb6c42d4"/>
    <p:sldId xmlns:r="http://schemas.openxmlformats.org/officeDocument/2006/relationships" id="261" r:id="R1e84afb19500432a"/>
    <p:sldId xmlns:r="http://schemas.openxmlformats.org/officeDocument/2006/relationships" id="262" r:id="R43faeb9ef0cb45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c5303f5d0547c1" /><Relationship Type="http://schemas.openxmlformats.org/officeDocument/2006/relationships/slide" Target="/ppt/slides/slide1.xml" Id="R06ccb0b61e134b59" /><Relationship Type="http://schemas.openxmlformats.org/officeDocument/2006/relationships/slide" Target="/ppt/slides/slide2.xml" Id="Rb681154b24684db3" /><Relationship Type="http://schemas.openxmlformats.org/officeDocument/2006/relationships/slide" Target="/ppt/slides/slide3.xml" Id="Rece53fb397e2401b" /><Relationship Type="http://schemas.openxmlformats.org/officeDocument/2006/relationships/slide" Target="/ppt/slides/slide4.xml" Id="R1b9a9be53923412d" /><Relationship Type="http://schemas.openxmlformats.org/officeDocument/2006/relationships/slide" Target="/ppt/slides/slide5.xml" Id="R7c2c2338eb6c42d4" /><Relationship Type="http://schemas.openxmlformats.org/officeDocument/2006/relationships/slide" Target="/ppt/slides/slide6.xml" Id="R1e84afb19500432a" /><Relationship Type="http://schemas.openxmlformats.org/officeDocument/2006/relationships/slide" Target="/ppt/slides/slide7.xml" Id="R43faeb9ef0cb45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c3e69a443346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615c721574772" /><Relationship Type="http://schemas.openxmlformats.org/officeDocument/2006/relationships/theme" Target="/ppt/slideMasters/theme/theme1.xml" Id="R0ef3a184110b42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d615c7215747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77645c69649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af7b1bdac41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a550962ac41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49ca48c894b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17e8677ec40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92617a0db4d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406d9b7de46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323 174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1 047 781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1 058 973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HAANES KRISTIAN FÆRDEN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Ankerveien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kristian@haanes.com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917 227 608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VESTING AS</a:t>
            </a:r>
          </a:p>
        </p:txBody>
      </p:sp>
    </p:spTree>
  </p:cSld>
  <p:clrMapOvr>
    <a:masterClrMapping xmlns:a="http://schemas.openxmlformats.org/drawingml/2006/main"/>
  </p:clrMapOvr>
</p:sld>
</file>