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72f65242064f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3f6bac0a46404b"/>
  </p:sldMasterIdLst>
  <p:sldIdLst>
    <p:sldId xmlns:r="http://schemas.openxmlformats.org/officeDocument/2006/relationships" id="256" r:id="R2e4297f99adf4432"/>
    <p:sldId xmlns:r="http://schemas.openxmlformats.org/officeDocument/2006/relationships" id="257" r:id="R97b901322c494706"/>
    <p:sldId xmlns:r="http://schemas.openxmlformats.org/officeDocument/2006/relationships" id="258" r:id="R876f737ceaa64a83"/>
    <p:sldId xmlns:r="http://schemas.openxmlformats.org/officeDocument/2006/relationships" id="259" r:id="R466a5dc89c214e0a"/>
    <p:sldId xmlns:r="http://schemas.openxmlformats.org/officeDocument/2006/relationships" id="260" r:id="Rbd0925c51a7144d1"/>
    <p:sldId xmlns:r="http://schemas.openxmlformats.org/officeDocument/2006/relationships" id="261" r:id="R3d8963d32b314b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3f6bac0a46404b" /><Relationship Type="http://schemas.openxmlformats.org/officeDocument/2006/relationships/slide" Target="/ppt/slides/slide1.xml" Id="R2e4297f99adf4432" /><Relationship Type="http://schemas.openxmlformats.org/officeDocument/2006/relationships/slide" Target="/ppt/slides/slide2.xml" Id="R97b901322c494706" /><Relationship Type="http://schemas.openxmlformats.org/officeDocument/2006/relationships/slide" Target="/ppt/slides/slide3.xml" Id="R876f737ceaa64a83" /><Relationship Type="http://schemas.openxmlformats.org/officeDocument/2006/relationships/slide" Target="/ppt/slides/slide4.xml" Id="R466a5dc89c214e0a" /><Relationship Type="http://schemas.openxmlformats.org/officeDocument/2006/relationships/slide" Target="/ppt/slides/slide5.xml" Id="Rbd0925c51a7144d1" /><Relationship Type="http://schemas.openxmlformats.org/officeDocument/2006/relationships/slide" Target="/ppt/slides/slide6.xml" Id="R3d8963d32b314b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3e9bdbb9c943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b098194124a0b" /><Relationship Type="http://schemas.openxmlformats.org/officeDocument/2006/relationships/theme" Target="/ppt/slideMasters/theme/theme1.xml" Id="R47aeb2f45d574e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5b098194124a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b6660b04d24d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68f8e2e724e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32593eaa614e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ba67ec132d4c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6f7319bef4b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484cece41445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LANGØEN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LANGØEN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2 261 245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215 237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−74 730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1 260 000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16 526 261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917 136 157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LANGØEN AS</a:t>
            </a:r>
          </a:p>
        </p:txBody>
      </p:sp>
    </p:spTree>
  </p:cSld>
  <p:clrMapOvr>
    <a:masterClrMapping xmlns:a="http://schemas.openxmlformats.org/drawingml/2006/main"/>
  </p:clrMapOvr>
</p:sld>
</file>