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423927c74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4f3ed93424de1"/>
  </p:sldMasterIdLst>
  <p:sldIdLst>
    <p:sldId xmlns:r="http://schemas.openxmlformats.org/officeDocument/2006/relationships" id="256" r:id="R9193c095a8004305"/>
    <p:sldId xmlns:r="http://schemas.openxmlformats.org/officeDocument/2006/relationships" id="257" r:id="Rd3236e95a3ad4240"/>
    <p:sldId xmlns:r="http://schemas.openxmlformats.org/officeDocument/2006/relationships" id="258" r:id="R876616a3bd014661"/>
    <p:sldId xmlns:r="http://schemas.openxmlformats.org/officeDocument/2006/relationships" id="259" r:id="R568685bc421e4d45"/>
    <p:sldId xmlns:r="http://schemas.openxmlformats.org/officeDocument/2006/relationships" id="260" r:id="R495124033a304848"/>
    <p:sldId xmlns:r="http://schemas.openxmlformats.org/officeDocument/2006/relationships" id="261" r:id="R79e3887d929f486e"/>
    <p:sldId xmlns:r="http://schemas.openxmlformats.org/officeDocument/2006/relationships" id="262" r:id="R97b1d5becb5b49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4f3ed93424de1" /><Relationship Type="http://schemas.openxmlformats.org/officeDocument/2006/relationships/slide" Target="/ppt/slides/slide1.xml" Id="R9193c095a8004305" /><Relationship Type="http://schemas.openxmlformats.org/officeDocument/2006/relationships/slide" Target="/ppt/slides/slide2.xml" Id="Rd3236e95a3ad4240" /><Relationship Type="http://schemas.openxmlformats.org/officeDocument/2006/relationships/slide" Target="/ppt/slides/slide3.xml" Id="R876616a3bd014661" /><Relationship Type="http://schemas.openxmlformats.org/officeDocument/2006/relationships/slide" Target="/ppt/slides/slide4.xml" Id="R568685bc421e4d45" /><Relationship Type="http://schemas.openxmlformats.org/officeDocument/2006/relationships/slide" Target="/ppt/slides/slide5.xml" Id="R495124033a304848" /><Relationship Type="http://schemas.openxmlformats.org/officeDocument/2006/relationships/slide" Target="/ppt/slides/slide6.xml" Id="R79e3887d929f486e" /><Relationship Type="http://schemas.openxmlformats.org/officeDocument/2006/relationships/slide" Target="/ppt/slides/slide7.xml" Id="R97b1d5becb5b49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f5485f4c0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d05b228334377" /><Relationship Type="http://schemas.openxmlformats.org/officeDocument/2006/relationships/theme" Target="/ppt/slideMasters/theme/theme1.xml" Id="Rf36651669458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d05b22833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e7ac0b4f7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b8de4d57d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ed626748a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e28cc7711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f6b57dc3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ccf33b9de47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47a3ad459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