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1cc8790cc04a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51bb9aff0d4551"/>
  </p:sldMasterIdLst>
  <p:sldIdLst>
    <p:sldId xmlns:r="http://schemas.openxmlformats.org/officeDocument/2006/relationships" id="256" r:id="R60f51ea563a24a15"/>
    <p:sldId xmlns:r="http://schemas.openxmlformats.org/officeDocument/2006/relationships" id="257" r:id="R2d0d577cfa9e4b82"/>
    <p:sldId xmlns:r="http://schemas.openxmlformats.org/officeDocument/2006/relationships" id="258" r:id="Rf236d4ede5a34213"/>
    <p:sldId xmlns:r="http://schemas.openxmlformats.org/officeDocument/2006/relationships" id="259" r:id="Rb5efe1f6ac3f49f6"/>
    <p:sldId xmlns:r="http://schemas.openxmlformats.org/officeDocument/2006/relationships" id="260" r:id="R875296ec5b9c4031"/>
    <p:sldId xmlns:r="http://schemas.openxmlformats.org/officeDocument/2006/relationships" id="261" r:id="R8dd05fac6fd34413"/>
    <p:sldId xmlns:r="http://schemas.openxmlformats.org/officeDocument/2006/relationships" id="262" r:id="Ra76eb19efbe54b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1bb9aff0d4551" /><Relationship Type="http://schemas.openxmlformats.org/officeDocument/2006/relationships/slide" Target="/ppt/slides/slide1.xml" Id="R60f51ea563a24a15" /><Relationship Type="http://schemas.openxmlformats.org/officeDocument/2006/relationships/slide" Target="/ppt/slides/slide2.xml" Id="R2d0d577cfa9e4b82" /><Relationship Type="http://schemas.openxmlformats.org/officeDocument/2006/relationships/slide" Target="/ppt/slides/slide3.xml" Id="Rf236d4ede5a34213" /><Relationship Type="http://schemas.openxmlformats.org/officeDocument/2006/relationships/slide" Target="/ppt/slides/slide4.xml" Id="Rb5efe1f6ac3f49f6" /><Relationship Type="http://schemas.openxmlformats.org/officeDocument/2006/relationships/slide" Target="/ppt/slides/slide5.xml" Id="R875296ec5b9c4031" /><Relationship Type="http://schemas.openxmlformats.org/officeDocument/2006/relationships/slide" Target="/ppt/slides/slide6.xml" Id="R8dd05fac6fd34413" /><Relationship Type="http://schemas.openxmlformats.org/officeDocument/2006/relationships/slide" Target="/ppt/slides/slide7.xml" Id="Ra76eb19efbe54b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518bfbfb24e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331a1f7724a5e" /><Relationship Type="http://schemas.openxmlformats.org/officeDocument/2006/relationships/theme" Target="/ppt/slideMasters/theme/theme1.xml" Id="R4c1fc435f4ee40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1331a1f7724a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2690c132247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185193d8841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1f7c4b1cc48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3829388bf4b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fb61e30b34b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e50fd5afd42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8007c5c724b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STORHEIM HOLDING AS ble etablert [år] og holder til i Ulset.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760 924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7 442 719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9 028 146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STORHEIM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ISELIN STORHEIM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Egil Storheim, Nedre Ulsetskogen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5119 Ulset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917 106 916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