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008de3daaf42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a7d0e1d8224cd2"/>
  </p:sldMasterIdLst>
  <p:sldIdLst>
    <p:sldId xmlns:r="http://schemas.openxmlformats.org/officeDocument/2006/relationships" id="256" r:id="R17a3397d22794ca4"/>
    <p:sldId xmlns:r="http://schemas.openxmlformats.org/officeDocument/2006/relationships" id="257" r:id="R74ccca3b54eb43ae"/>
    <p:sldId xmlns:r="http://schemas.openxmlformats.org/officeDocument/2006/relationships" id="258" r:id="Rafda8f888bdd426d"/>
    <p:sldId xmlns:r="http://schemas.openxmlformats.org/officeDocument/2006/relationships" id="259" r:id="R266088202f724d13"/>
    <p:sldId xmlns:r="http://schemas.openxmlformats.org/officeDocument/2006/relationships" id="260" r:id="R3bdad4648e6941c2"/>
    <p:sldId xmlns:r="http://schemas.openxmlformats.org/officeDocument/2006/relationships" id="261" r:id="Rc31b2cab7544453c"/>
    <p:sldId xmlns:r="http://schemas.openxmlformats.org/officeDocument/2006/relationships" id="262" r:id="Red240804340544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a7d0e1d8224cd2" /><Relationship Type="http://schemas.openxmlformats.org/officeDocument/2006/relationships/slide" Target="/ppt/slides/slide1.xml" Id="R17a3397d22794ca4" /><Relationship Type="http://schemas.openxmlformats.org/officeDocument/2006/relationships/slide" Target="/ppt/slides/slide2.xml" Id="R74ccca3b54eb43ae" /><Relationship Type="http://schemas.openxmlformats.org/officeDocument/2006/relationships/slide" Target="/ppt/slides/slide3.xml" Id="Rafda8f888bdd426d" /><Relationship Type="http://schemas.openxmlformats.org/officeDocument/2006/relationships/slide" Target="/ppt/slides/slide4.xml" Id="R266088202f724d13" /><Relationship Type="http://schemas.openxmlformats.org/officeDocument/2006/relationships/slide" Target="/ppt/slides/slide5.xml" Id="R3bdad4648e6941c2" /><Relationship Type="http://schemas.openxmlformats.org/officeDocument/2006/relationships/slide" Target="/ppt/slides/slide6.xml" Id="Rc31b2cab7544453c" /><Relationship Type="http://schemas.openxmlformats.org/officeDocument/2006/relationships/slide" Target="/ppt/slides/slide7.xml" Id="Red240804340544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328ba4b4ad40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bd2e2b34d40a9" /><Relationship Type="http://schemas.openxmlformats.org/officeDocument/2006/relationships/theme" Target="/ppt/slideMasters/theme/theme1.xml" Id="R14c9ac7294bf4e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ebd2e2b34d40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43f03cf6d48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f8917d9d34e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0356c4fd84a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e55f07a1441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b7cb462bd49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dca1f16564f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b017e2f304a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BETONG OG STEIN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BETONG OG STEIN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24 399 296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3 854 537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3 370 475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2 763 038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7 695 977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IWONA OG FRANZ HOLDING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PROFFZONE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AA-GRUPPEN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ADAMCZYK KAMIL MARIUSZ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Ovenstadveien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96 74 99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bygg.anlegg@gmail.com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bbogs.no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917 106 908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