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b2470f953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ea67dd0e7a4f94"/>
  </p:sldMasterIdLst>
  <p:sldIdLst>
    <p:sldId xmlns:r="http://schemas.openxmlformats.org/officeDocument/2006/relationships" id="256" r:id="R4e325b573d074cd9"/>
    <p:sldId xmlns:r="http://schemas.openxmlformats.org/officeDocument/2006/relationships" id="257" r:id="R943dcb978afc41c1"/>
    <p:sldId xmlns:r="http://schemas.openxmlformats.org/officeDocument/2006/relationships" id="258" r:id="R172e7680208743f2"/>
    <p:sldId xmlns:r="http://schemas.openxmlformats.org/officeDocument/2006/relationships" id="259" r:id="R672167ef3616433c"/>
    <p:sldId xmlns:r="http://schemas.openxmlformats.org/officeDocument/2006/relationships" id="260" r:id="R5edd8ee832114c48"/>
    <p:sldId xmlns:r="http://schemas.openxmlformats.org/officeDocument/2006/relationships" id="261" r:id="Rfc311c25889549b3"/>
    <p:sldId xmlns:r="http://schemas.openxmlformats.org/officeDocument/2006/relationships" id="262" r:id="R564b964ad155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a67dd0e7a4f94" /><Relationship Type="http://schemas.openxmlformats.org/officeDocument/2006/relationships/slide" Target="/ppt/slides/slide1.xml" Id="R4e325b573d074cd9" /><Relationship Type="http://schemas.openxmlformats.org/officeDocument/2006/relationships/slide" Target="/ppt/slides/slide2.xml" Id="R943dcb978afc41c1" /><Relationship Type="http://schemas.openxmlformats.org/officeDocument/2006/relationships/slide" Target="/ppt/slides/slide3.xml" Id="R172e7680208743f2" /><Relationship Type="http://schemas.openxmlformats.org/officeDocument/2006/relationships/slide" Target="/ppt/slides/slide4.xml" Id="R672167ef3616433c" /><Relationship Type="http://schemas.openxmlformats.org/officeDocument/2006/relationships/slide" Target="/ppt/slides/slide5.xml" Id="R5edd8ee832114c48" /><Relationship Type="http://schemas.openxmlformats.org/officeDocument/2006/relationships/slide" Target="/ppt/slides/slide6.xml" Id="Rfc311c25889549b3" /><Relationship Type="http://schemas.openxmlformats.org/officeDocument/2006/relationships/slide" Target="/ppt/slides/slide7.xml" Id="R564b964ad155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5350aaba5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a84e7a772478e" /><Relationship Type="http://schemas.openxmlformats.org/officeDocument/2006/relationships/theme" Target="/ppt/slideMasters/theme/theme1.xml" Id="Rc201ca1a6d33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a84e7a77247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c3ee67cca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dcd83abca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2f34e53044b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ab6eb63c247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f9ec8e95943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0e11ffdbd4f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ac8074dac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BETONG OG 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BETONG OG STEIN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24 399 296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3 370 475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AA-GRUPPEN AS  –  52,3 %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IWONA OG FRANZ HOLDING AS  –  37,8 %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 MARIUSZ ADAMCZYK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74 99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bygg.anlegg@gmail.com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bbogs.no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