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d5b5784c3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e4647d86f495f"/>
  </p:sldMasterIdLst>
  <p:sldIdLst>
    <p:sldId xmlns:r="http://schemas.openxmlformats.org/officeDocument/2006/relationships" id="256" r:id="R8634f7738cc74cba"/>
    <p:sldId xmlns:r="http://schemas.openxmlformats.org/officeDocument/2006/relationships" id="257" r:id="R26cd75bff97e43ce"/>
    <p:sldId xmlns:r="http://schemas.openxmlformats.org/officeDocument/2006/relationships" id="258" r:id="R0546b7f6bca14ebb"/>
    <p:sldId xmlns:r="http://schemas.openxmlformats.org/officeDocument/2006/relationships" id="259" r:id="Ra07dfd874a544d0e"/>
    <p:sldId xmlns:r="http://schemas.openxmlformats.org/officeDocument/2006/relationships" id="260" r:id="Rfca439496b764e4b"/>
    <p:sldId xmlns:r="http://schemas.openxmlformats.org/officeDocument/2006/relationships" id="261" r:id="R33734288c41e4605"/>
    <p:sldId xmlns:r="http://schemas.openxmlformats.org/officeDocument/2006/relationships" id="262" r:id="Rc1474d71214e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e4647d86f495f" /><Relationship Type="http://schemas.openxmlformats.org/officeDocument/2006/relationships/slide" Target="/ppt/slides/slide1.xml" Id="R8634f7738cc74cba" /><Relationship Type="http://schemas.openxmlformats.org/officeDocument/2006/relationships/slide" Target="/ppt/slides/slide2.xml" Id="R26cd75bff97e43ce" /><Relationship Type="http://schemas.openxmlformats.org/officeDocument/2006/relationships/slide" Target="/ppt/slides/slide3.xml" Id="R0546b7f6bca14ebb" /><Relationship Type="http://schemas.openxmlformats.org/officeDocument/2006/relationships/slide" Target="/ppt/slides/slide4.xml" Id="Ra07dfd874a544d0e" /><Relationship Type="http://schemas.openxmlformats.org/officeDocument/2006/relationships/slide" Target="/ppt/slides/slide5.xml" Id="Rfca439496b764e4b" /><Relationship Type="http://schemas.openxmlformats.org/officeDocument/2006/relationships/slide" Target="/ppt/slides/slide6.xml" Id="R33734288c41e4605" /><Relationship Type="http://schemas.openxmlformats.org/officeDocument/2006/relationships/slide" Target="/ppt/slides/slide7.xml" Id="Rc1474d71214e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486665484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37ac94914ee9" /><Relationship Type="http://schemas.openxmlformats.org/officeDocument/2006/relationships/theme" Target="/ppt/slideMasters/theme/theme1.xml" Id="R5f7c29da5748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e37ac9491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66111c4948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4213db9b1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d2abb7af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160c8afd8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e23e9be24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0cd325dae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676d4b2754c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GREPSTAD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GREPSTAD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6 598 178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9 011 611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GREPSTAD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Grepstad, Nystuveien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917 090 491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