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acfce9732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ab8507a3f4f28"/>
  </p:sldMasterIdLst>
  <p:sldIdLst>
    <p:sldId xmlns:r="http://schemas.openxmlformats.org/officeDocument/2006/relationships" id="256" r:id="Rcfd41947f128455d"/>
    <p:sldId xmlns:r="http://schemas.openxmlformats.org/officeDocument/2006/relationships" id="257" r:id="R495fcc8192404105"/>
    <p:sldId xmlns:r="http://schemas.openxmlformats.org/officeDocument/2006/relationships" id="258" r:id="Rfd3b6411116f4fa0"/>
    <p:sldId xmlns:r="http://schemas.openxmlformats.org/officeDocument/2006/relationships" id="259" r:id="R1e2b8b8e0f914335"/>
    <p:sldId xmlns:r="http://schemas.openxmlformats.org/officeDocument/2006/relationships" id="260" r:id="R901aac08510e422e"/>
    <p:sldId xmlns:r="http://schemas.openxmlformats.org/officeDocument/2006/relationships" id="261" r:id="R721b72be91d44c3d"/>
    <p:sldId xmlns:r="http://schemas.openxmlformats.org/officeDocument/2006/relationships" id="262" r:id="Rab087fe99593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ab8507a3f4f28" /><Relationship Type="http://schemas.openxmlformats.org/officeDocument/2006/relationships/slide" Target="/ppt/slides/slide1.xml" Id="Rcfd41947f128455d" /><Relationship Type="http://schemas.openxmlformats.org/officeDocument/2006/relationships/slide" Target="/ppt/slides/slide2.xml" Id="R495fcc8192404105" /><Relationship Type="http://schemas.openxmlformats.org/officeDocument/2006/relationships/slide" Target="/ppt/slides/slide3.xml" Id="Rfd3b6411116f4fa0" /><Relationship Type="http://schemas.openxmlformats.org/officeDocument/2006/relationships/slide" Target="/ppt/slides/slide4.xml" Id="R1e2b8b8e0f914335" /><Relationship Type="http://schemas.openxmlformats.org/officeDocument/2006/relationships/slide" Target="/ppt/slides/slide5.xml" Id="R901aac08510e422e" /><Relationship Type="http://schemas.openxmlformats.org/officeDocument/2006/relationships/slide" Target="/ppt/slides/slide6.xml" Id="R721b72be91d44c3d" /><Relationship Type="http://schemas.openxmlformats.org/officeDocument/2006/relationships/slide" Target="/ppt/slides/slide7.xml" Id="Rab087fe99593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ed45a4e9c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c45d05ae04590" /><Relationship Type="http://schemas.openxmlformats.org/officeDocument/2006/relationships/theme" Target="/ppt/slideMasters/theme/theme1.xml" Id="R180c24eb8661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4c45d05ae0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7ce1729da42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f4339b2f8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b5cc74f0e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cd48243de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1edd106f7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bd073a59a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b38c9b91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NORDTUN AS ble etablert [år] og holder til i Farstad.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4 748 747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4 888 547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STIG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Stemmavegen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6444 Farstad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917 078 645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NORDTUN AS</a:t>
            </a:r>
          </a:p>
        </p:txBody>
      </p:sp>
    </p:spTree>
  </p:cSld>
  <p:clrMapOvr>
    <a:masterClrMapping xmlns:a="http://schemas.openxmlformats.org/drawingml/2006/main"/>
  </p:clrMapOvr>
</p:sld>
</file>