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dd2287d92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212cf722d846f3"/>
  </p:sldMasterIdLst>
  <p:sldIdLst>
    <p:sldId xmlns:r="http://schemas.openxmlformats.org/officeDocument/2006/relationships" id="256" r:id="Rf958b9497e51441a"/>
    <p:sldId xmlns:r="http://schemas.openxmlformats.org/officeDocument/2006/relationships" id="257" r:id="R260e49165875423f"/>
    <p:sldId xmlns:r="http://schemas.openxmlformats.org/officeDocument/2006/relationships" id="258" r:id="R47bff76f945d4622"/>
    <p:sldId xmlns:r="http://schemas.openxmlformats.org/officeDocument/2006/relationships" id="259" r:id="R64106771d2d6476a"/>
    <p:sldId xmlns:r="http://schemas.openxmlformats.org/officeDocument/2006/relationships" id="260" r:id="R4963446e44f54694"/>
    <p:sldId xmlns:r="http://schemas.openxmlformats.org/officeDocument/2006/relationships" id="261" r:id="R4861ab4be8ee4f0f"/>
    <p:sldId xmlns:r="http://schemas.openxmlformats.org/officeDocument/2006/relationships" id="262" r:id="R2b02d205d3d7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12cf722d846f3" /><Relationship Type="http://schemas.openxmlformats.org/officeDocument/2006/relationships/slide" Target="/ppt/slides/slide1.xml" Id="Rf958b9497e51441a" /><Relationship Type="http://schemas.openxmlformats.org/officeDocument/2006/relationships/slide" Target="/ppt/slides/slide2.xml" Id="R260e49165875423f" /><Relationship Type="http://schemas.openxmlformats.org/officeDocument/2006/relationships/slide" Target="/ppt/slides/slide3.xml" Id="R47bff76f945d4622" /><Relationship Type="http://schemas.openxmlformats.org/officeDocument/2006/relationships/slide" Target="/ppt/slides/slide4.xml" Id="R64106771d2d6476a" /><Relationship Type="http://schemas.openxmlformats.org/officeDocument/2006/relationships/slide" Target="/ppt/slides/slide5.xml" Id="R4963446e44f54694" /><Relationship Type="http://schemas.openxmlformats.org/officeDocument/2006/relationships/slide" Target="/ppt/slides/slide6.xml" Id="R4861ab4be8ee4f0f" /><Relationship Type="http://schemas.openxmlformats.org/officeDocument/2006/relationships/slide" Target="/ppt/slides/slide7.xml" Id="R2b02d205d3d7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a566cb8c8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50f1b8efd439e" /><Relationship Type="http://schemas.openxmlformats.org/officeDocument/2006/relationships/theme" Target="/ppt/slideMasters/theme/theme1.xml" Id="R13dee972d126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050f1b8efd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af74c9bb4e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0f0dca23d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68fa990e4b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79aae7286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c6f20b185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330033b164f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cdca7cab441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ECOLAND AS ble etablert [år] og holder til i Hakadal.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KIRKEBY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Hadelandsveien 1261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1484 Hakadal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916 994 001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ECOLAND AS</a:t>
            </a:r>
          </a:p>
        </p:txBody>
      </p:sp>
    </p:spTree>
  </p:cSld>
  <p:clrMapOvr>
    <a:masterClrMapping xmlns:a="http://schemas.openxmlformats.org/drawingml/2006/main"/>
  </p:clrMapOvr>
</p:sld>
</file>