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a57d39f92446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4bae543ac14324"/>
  </p:sldMasterIdLst>
  <p:sldIdLst>
    <p:sldId xmlns:r="http://schemas.openxmlformats.org/officeDocument/2006/relationships" id="256" r:id="Re3e49d683d2f4830"/>
    <p:sldId xmlns:r="http://schemas.openxmlformats.org/officeDocument/2006/relationships" id="257" r:id="R3a807bf33d24470e"/>
    <p:sldId xmlns:r="http://schemas.openxmlformats.org/officeDocument/2006/relationships" id="258" r:id="Rb04e4c9b237e4c0a"/>
    <p:sldId xmlns:r="http://schemas.openxmlformats.org/officeDocument/2006/relationships" id="259" r:id="R58f0c76ced1644fd"/>
    <p:sldId xmlns:r="http://schemas.openxmlformats.org/officeDocument/2006/relationships" id="260" r:id="R829c5be88443494f"/>
    <p:sldId xmlns:r="http://schemas.openxmlformats.org/officeDocument/2006/relationships" id="261" r:id="Rdbb454e821c54491"/>
    <p:sldId xmlns:r="http://schemas.openxmlformats.org/officeDocument/2006/relationships" id="262" r:id="R1471c4a939334a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bae543ac14324" /><Relationship Type="http://schemas.openxmlformats.org/officeDocument/2006/relationships/slide" Target="/ppt/slides/slide1.xml" Id="Re3e49d683d2f4830" /><Relationship Type="http://schemas.openxmlformats.org/officeDocument/2006/relationships/slide" Target="/ppt/slides/slide2.xml" Id="R3a807bf33d24470e" /><Relationship Type="http://schemas.openxmlformats.org/officeDocument/2006/relationships/slide" Target="/ppt/slides/slide3.xml" Id="Rb04e4c9b237e4c0a" /><Relationship Type="http://schemas.openxmlformats.org/officeDocument/2006/relationships/slide" Target="/ppt/slides/slide4.xml" Id="R58f0c76ced1644fd" /><Relationship Type="http://schemas.openxmlformats.org/officeDocument/2006/relationships/slide" Target="/ppt/slides/slide5.xml" Id="R829c5be88443494f" /><Relationship Type="http://schemas.openxmlformats.org/officeDocument/2006/relationships/slide" Target="/ppt/slides/slide6.xml" Id="Rdbb454e821c54491" /><Relationship Type="http://schemas.openxmlformats.org/officeDocument/2006/relationships/slide" Target="/ppt/slides/slide7.xml" Id="R1471c4a939334a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c178dc04e243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59d9998a2499c" /><Relationship Type="http://schemas.openxmlformats.org/officeDocument/2006/relationships/theme" Target="/ppt/slideMasters/theme/theme1.xml" Id="R5c91aaec8d1543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259d9998a249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e3a6ba3f048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5a954ad104c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8c808c02d42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f18f54a4441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0e841c68540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856086d4949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063c96ebc48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JABO MANAGEMENT &amp;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JABO MANAGEMENT &amp;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1 615 430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21 947 934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287 062 085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296 816 676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BODDERN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JEKBO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JABO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Elisenbergveien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916 981 007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