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9929fbb1e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1f88ff9f24336"/>
  </p:sldMasterIdLst>
  <p:sldIdLst>
    <p:sldId xmlns:r="http://schemas.openxmlformats.org/officeDocument/2006/relationships" id="256" r:id="R53cc71432dd04d2c"/>
    <p:sldId xmlns:r="http://schemas.openxmlformats.org/officeDocument/2006/relationships" id="257" r:id="R18c36140492740a2"/>
    <p:sldId xmlns:r="http://schemas.openxmlformats.org/officeDocument/2006/relationships" id="258" r:id="R671b1fbfe91e48bf"/>
    <p:sldId xmlns:r="http://schemas.openxmlformats.org/officeDocument/2006/relationships" id="259" r:id="R0d4576a469fd4725"/>
    <p:sldId xmlns:r="http://schemas.openxmlformats.org/officeDocument/2006/relationships" id="260" r:id="Rc81eb284f2a34f9c"/>
    <p:sldId xmlns:r="http://schemas.openxmlformats.org/officeDocument/2006/relationships" id="261" r:id="Rfb64c2332967424a"/>
    <p:sldId xmlns:r="http://schemas.openxmlformats.org/officeDocument/2006/relationships" id="262" r:id="R5b3e8d3b89e3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1f88ff9f24336" /><Relationship Type="http://schemas.openxmlformats.org/officeDocument/2006/relationships/slide" Target="/ppt/slides/slide1.xml" Id="R53cc71432dd04d2c" /><Relationship Type="http://schemas.openxmlformats.org/officeDocument/2006/relationships/slide" Target="/ppt/slides/slide2.xml" Id="R18c36140492740a2" /><Relationship Type="http://schemas.openxmlformats.org/officeDocument/2006/relationships/slide" Target="/ppt/slides/slide3.xml" Id="R671b1fbfe91e48bf" /><Relationship Type="http://schemas.openxmlformats.org/officeDocument/2006/relationships/slide" Target="/ppt/slides/slide4.xml" Id="R0d4576a469fd4725" /><Relationship Type="http://schemas.openxmlformats.org/officeDocument/2006/relationships/slide" Target="/ppt/slides/slide5.xml" Id="Rc81eb284f2a34f9c" /><Relationship Type="http://schemas.openxmlformats.org/officeDocument/2006/relationships/slide" Target="/ppt/slides/slide6.xml" Id="Rfb64c2332967424a" /><Relationship Type="http://schemas.openxmlformats.org/officeDocument/2006/relationships/slide" Target="/ppt/slides/slide7.xml" Id="R5b3e8d3b89e3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9d91a8714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d133942014258" /><Relationship Type="http://schemas.openxmlformats.org/officeDocument/2006/relationships/theme" Target="/ppt/slideMasters/theme/theme1.xml" Id="R44e15970edb8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d13394201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4cf51a96f45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529ec408e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2931526a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0f6f3bb90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cac6d8e48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5d7e44cc2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83b05787b4d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34 012 893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HAUGESUND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