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fcf2d3be6248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8ec2c2177e4cc7"/>
  </p:sldMasterIdLst>
  <p:sldIdLst>
    <p:sldId xmlns:r="http://schemas.openxmlformats.org/officeDocument/2006/relationships" id="256" r:id="R4cb0743bcd7b4bd3"/>
    <p:sldId xmlns:r="http://schemas.openxmlformats.org/officeDocument/2006/relationships" id="257" r:id="Re08687d9a3fc42d0"/>
    <p:sldId xmlns:r="http://schemas.openxmlformats.org/officeDocument/2006/relationships" id="258" r:id="R5101e1921c804912"/>
    <p:sldId xmlns:r="http://schemas.openxmlformats.org/officeDocument/2006/relationships" id="259" r:id="R3d36c04dec874b03"/>
    <p:sldId xmlns:r="http://schemas.openxmlformats.org/officeDocument/2006/relationships" id="260" r:id="R11d751295018402b"/>
    <p:sldId xmlns:r="http://schemas.openxmlformats.org/officeDocument/2006/relationships" id="261" r:id="R345960acecd54d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8ec2c2177e4cc7" /><Relationship Type="http://schemas.openxmlformats.org/officeDocument/2006/relationships/slide" Target="/ppt/slides/slide1.xml" Id="R4cb0743bcd7b4bd3" /><Relationship Type="http://schemas.openxmlformats.org/officeDocument/2006/relationships/slide" Target="/ppt/slides/slide2.xml" Id="Re08687d9a3fc42d0" /><Relationship Type="http://schemas.openxmlformats.org/officeDocument/2006/relationships/slide" Target="/ppt/slides/slide3.xml" Id="R5101e1921c804912" /><Relationship Type="http://schemas.openxmlformats.org/officeDocument/2006/relationships/slide" Target="/ppt/slides/slide4.xml" Id="R3d36c04dec874b03" /><Relationship Type="http://schemas.openxmlformats.org/officeDocument/2006/relationships/slide" Target="/ppt/slides/slide5.xml" Id="R11d751295018402b" /><Relationship Type="http://schemas.openxmlformats.org/officeDocument/2006/relationships/slide" Target="/ppt/slides/slide6.xml" Id="R345960acecd54d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37ab79abba4c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9ef2efce74357" /><Relationship Type="http://schemas.openxmlformats.org/officeDocument/2006/relationships/theme" Target="/ppt/slideMasters/theme/theme1.xml" Id="R69a2ac5464d74d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39ef2efce743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8b5ca48f049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5b5c524b34c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5a7bb761644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034c989ec43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9f848253443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6d1f3a82742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T/C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916 976 216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