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58c04bab2ce4ac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270dd32417496a"/>
  </p:sldMasterIdLst>
  <p:sldIdLst>
    <p:sldId xmlns:r="http://schemas.openxmlformats.org/officeDocument/2006/relationships" id="256" r:id="R1ae6e92311ce42ee"/>
    <p:sldId xmlns:r="http://schemas.openxmlformats.org/officeDocument/2006/relationships" id="257" r:id="R99bbcda85e3342e3"/>
    <p:sldId xmlns:r="http://schemas.openxmlformats.org/officeDocument/2006/relationships" id="258" r:id="R6ca2f44f842c4f49"/>
    <p:sldId xmlns:r="http://schemas.openxmlformats.org/officeDocument/2006/relationships" id="259" r:id="Rde05fa5d8a4a46f8"/>
    <p:sldId xmlns:r="http://schemas.openxmlformats.org/officeDocument/2006/relationships" id="260" r:id="R3b2e89e3252f49c3"/>
    <p:sldId xmlns:r="http://schemas.openxmlformats.org/officeDocument/2006/relationships" id="261" r:id="R031cb5b9f6544477"/>
    <p:sldId xmlns:r="http://schemas.openxmlformats.org/officeDocument/2006/relationships" id="262" r:id="R3398e82d6ec04df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270dd32417496a" /><Relationship Type="http://schemas.openxmlformats.org/officeDocument/2006/relationships/slide" Target="/ppt/slides/slide1.xml" Id="R1ae6e92311ce42ee" /><Relationship Type="http://schemas.openxmlformats.org/officeDocument/2006/relationships/slide" Target="/ppt/slides/slide2.xml" Id="R99bbcda85e3342e3" /><Relationship Type="http://schemas.openxmlformats.org/officeDocument/2006/relationships/slide" Target="/ppt/slides/slide3.xml" Id="R6ca2f44f842c4f49" /><Relationship Type="http://schemas.openxmlformats.org/officeDocument/2006/relationships/slide" Target="/ppt/slides/slide4.xml" Id="Rde05fa5d8a4a46f8" /><Relationship Type="http://schemas.openxmlformats.org/officeDocument/2006/relationships/slide" Target="/ppt/slides/slide5.xml" Id="R3b2e89e3252f49c3" /><Relationship Type="http://schemas.openxmlformats.org/officeDocument/2006/relationships/slide" Target="/ppt/slides/slide6.xml" Id="R031cb5b9f6544477" /><Relationship Type="http://schemas.openxmlformats.org/officeDocument/2006/relationships/slide" Target="/ppt/slides/slide7.xml" Id="R3398e82d6ec04df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b9cce30a854fa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dab90398dc41d4" /><Relationship Type="http://schemas.openxmlformats.org/officeDocument/2006/relationships/theme" Target="/ppt/slideMasters/theme/theme1.xml" Id="Radfe58bda3a34a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dab90398dc41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038aeadd4f487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838d1a6d947b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f85409c1a8459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aeb2ebfef4d2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416bb0d319476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91ff9a846ce4f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b5085e9fbe4a1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LEEVES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LEEVES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−17 497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−12 866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46 992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HENRY COLIN TANGNES LEEVES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Hellerudveien 69A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916 973 721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LEEVES INVEST AS</a:t>
            </a:r>
          </a:p>
        </p:txBody>
      </p:sp>
    </p:spTree>
  </p:cSld>
  <p:clrMapOvr>
    <a:masterClrMapping xmlns:a="http://schemas.openxmlformats.org/drawingml/2006/main"/>
  </p:clrMapOvr>
</p:sld>
</file>