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57894d8584d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5f6921a5d24659"/>
  </p:sldMasterIdLst>
  <p:sldIdLst>
    <p:sldId xmlns:r="http://schemas.openxmlformats.org/officeDocument/2006/relationships" id="256" r:id="Rfd7b7fcdbb5744b5"/>
    <p:sldId xmlns:r="http://schemas.openxmlformats.org/officeDocument/2006/relationships" id="257" r:id="Rfadf4dd702934030"/>
    <p:sldId xmlns:r="http://schemas.openxmlformats.org/officeDocument/2006/relationships" id="258" r:id="Ra35c8da411424253"/>
    <p:sldId xmlns:r="http://schemas.openxmlformats.org/officeDocument/2006/relationships" id="259" r:id="R92d0f2220ef44e7d"/>
    <p:sldId xmlns:r="http://schemas.openxmlformats.org/officeDocument/2006/relationships" id="260" r:id="Rb21d3a0a8eef4940"/>
    <p:sldId xmlns:r="http://schemas.openxmlformats.org/officeDocument/2006/relationships" id="261" r:id="R6ad1072fd0ed41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f6921a5d24659" /><Relationship Type="http://schemas.openxmlformats.org/officeDocument/2006/relationships/slide" Target="/ppt/slides/slide1.xml" Id="Rfd7b7fcdbb5744b5" /><Relationship Type="http://schemas.openxmlformats.org/officeDocument/2006/relationships/slide" Target="/ppt/slides/slide2.xml" Id="Rfadf4dd702934030" /><Relationship Type="http://schemas.openxmlformats.org/officeDocument/2006/relationships/slide" Target="/ppt/slides/slide3.xml" Id="Ra35c8da411424253" /><Relationship Type="http://schemas.openxmlformats.org/officeDocument/2006/relationships/slide" Target="/ppt/slides/slide4.xml" Id="R92d0f2220ef44e7d" /><Relationship Type="http://schemas.openxmlformats.org/officeDocument/2006/relationships/slide" Target="/ppt/slides/slide5.xml" Id="Rb21d3a0a8eef4940" /><Relationship Type="http://schemas.openxmlformats.org/officeDocument/2006/relationships/slide" Target="/ppt/slides/slide6.xml" Id="R6ad1072fd0ed41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d5f8df9884e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091821e044938" /><Relationship Type="http://schemas.openxmlformats.org/officeDocument/2006/relationships/theme" Target="/ppt/slideMasters/theme/theme1.xml" Id="R35d91f70dd76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091821e0449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538fbd6c442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8a565871c44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11e875ba84b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5c23cbcc84c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80096966f4e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ea2859bd04a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F. T. 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T.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F. T. H HOLDING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T.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T.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T.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−153 799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431 711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T. 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Missingfjellet 5D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916 972 865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 T. H HOLDING AS</a:t>
            </a:r>
          </a:p>
        </p:txBody>
      </p:sp>
    </p:spTree>
  </p:cSld>
  <p:clrMapOvr>
    <a:masterClrMapping xmlns:a="http://schemas.openxmlformats.org/drawingml/2006/main"/>
  </p:clrMapOvr>
</p:sld>
</file>