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376fc20e274b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2946140e434af7"/>
  </p:sldMasterIdLst>
  <p:sldIdLst>
    <p:sldId xmlns:r="http://schemas.openxmlformats.org/officeDocument/2006/relationships" id="256" r:id="R6ccb358aeb3d439a"/>
    <p:sldId xmlns:r="http://schemas.openxmlformats.org/officeDocument/2006/relationships" id="257" r:id="Rff310736c798434d"/>
    <p:sldId xmlns:r="http://schemas.openxmlformats.org/officeDocument/2006/relationships" id="258" r:id="Rf47ab01200904ff1"/>
    <p:sldId xmlns:r="http://schemas.openxmlformats.org/officeDocument/2006/relationships" id="259" r:id="R3573e728ca3c4d7a"/>
    <p:sldId xmlns:r="http://schemas.openxmlformats.org/officeDocument/2006/relationships" id="260" r:id="R14b5804922c3434a"/>
    <p:sldId xmlns:r="http://schemas.openxmlformats.org/officeDocument/2006/relationships" id="261" r:id="Re17feb2a0161416d"/>
    <p:sldId xmlns:r="http://schemas.openxmlformats.org/officeDocument/2006/relationships" id="262" r:id="R717a486d60cc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2946140e434af7" /><Relationship Type="http://schemas.openxmlformats.org/officeDocument/2006/relationships/slide" Target="/ppt/slides/slide1.xml" Id="R6ccb358aeb3d439a" /><Relationship Type="http://schemas.openxmlformats.org/officeDocument/2006/relationships/slide" Target="/ppt/slides/slide2.xml" Id="Rff310736c798434d" /><Relationship Type="http://schemas.openxmlformats.org/officeDocument/2006/relationships/slide" Target="/ppt/slides/slide3.xml" Id="Rf47ab01200904ff1" /><Relationship Type="http://schemas.openxmlformats.org/officeDocument/2006/relationships/slide" Target="/ppt/slides/slide4.xml" Id="R3573e728ca3c4d7a" /><Relationship Type="http://schemas.openxmlformats.org/officeDocument/2006/relationships/slide" Target="/ppt/slides/slide5.xml" Id="R14b5804922c3434a" /><Relationship Type="http://schemas.openxmlformats.org/officeDocument/2006/relationships/slide" Target="/ppt/slides/slide6.xml" Id="Re17feb2a0161416d" /><Relationship Type="http://schemas.openxmlformats.org/officeDocument/2006/relationships/slide" Target="/ppt/slides/slide7.xml" Id="R717a486d60cc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3acc332428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049c2b2fa4617" /><Relationship Type="http://schemas.openxmlformats.org/officeDocument/2006/relationships/theme" Target="/ppt/slideMasters/theme/theme1.xml" Id="Rd605d665c5c846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049c2b2fa46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c09fb569c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cfceb015c41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1f3285f7b49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a7860683e4c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fd829a50a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0b8b01674b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feee3404b2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VARME &amp; SANITÆR AS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16 008 870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1 509 081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1 353 662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11 489 631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17 008 545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JOHNNY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THOMAS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SVEE JON KONRAD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Elfengveien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916 954 913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VARME &amp; SANITÆR AS</a:t>
            </a:r>
          </a:p>
        </p:txBody>
      </p:sp>
    </p:spTree>
  </p:cSld>
  <p:clrMapOvr>
    <a:masterClrMapping xmlns:a="http://schemas.openxmlformats.org/drawingml/2006/main"/>
  </p:clrMapOvr>
</p:sld>
</file>