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f5a4075c2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37d8fb84f42a3"/>
  </p:sldMasterIdLst>
  <p:sldIdLst>
    <p:sldId xmlns:r="http://schemas.openxmlformats.org/officeDocument/2006/relationships" id="256" r:id="Rdccb57d2def44e74"/>
    <p:sldId xmlns:r="http://schemas.openxmlformats.org/officeDocument/2006/relationships" id="257" r:id="R27204d5eb8984e1e"/>
    <p:sldId xmlns:r="http://schemas.openxmlformats.org/officeDocument/2006/relationships" id="258" r:id="Reb8457742acd4743"/>
    <p:sldId xmlns:r="http://schemas.openxmlformats.org/officeDocument/2006/relationships" id="259" r:id="Rfdf18f4f7a5e4aa9"/>
    <p:sldId xmlns:r="http://schemas.openxmlformats.org/officeDocument/2006/relationships" id="260" r:id="R56ec976b73504c1c"/>
    <p:sldId xmlns:r="http://schemas.openxmlformats.org/officeDocument/2006/relationships" id="261" r:id="Rfa8c2f3edf604952"/>
    <p:sldId xmlns:r="http://schemas.openxmlformats.org/officeDocument/2006/relationships" id="262" r:id="R3babead859b8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37d8fb84f42a3" /><Relationship Type="http://schemas.openxmlformats.org/officeDocument/2006/relationships/slide" Target="/ppt/slides/slide1.xml" Id="Rdccb57d2def44e74" /><Relationship Type="http://schemas.openxmlformats.org/officeDocument/2006/relationships/slide" Target="/ppt/slides/slide2.xml" Id="R27204d5eb8984e1e" /><Relationship Type="http://schemas.openxmlformats.org/officeDocument/2006/relationships/slide" Target="/ppt/slides/slide3.xml" Id="Reb8457742acd4743" /><Relationship Type="http://schemas.openxmlformats.org/officeDocument/2006/relationships/slide" Target="/ppt/slides/slide4.xml" Id="Rfdf18f4f7a5e4aa9" /><Relationship Type="http://schemas.openxmlformats.org/officeDocument/2006/relationships/slide" Target="/ppt/slides/slide5.xml" Id="R56ec976b73504c1c" /><Relationship Type="http://schemas.openxmlformats.org/officeDocument/2006/relationships/slide" Target="/ppt/slides/slide6.xml" Id="Rfa8c2f3edf604952" /><Relationship Type="http://schemas.openxmlformats.org/officeDocument/2006/relationships/slide" Target="/ppt/slides/slide7.xml" Id="R3babead859b8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70dc76941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d4cf25f894a92" /><Relationship Type="http://schemas.openxmlformats.org/officeDocument/2006/relationships/theme" Target="/ppt/slideMasters/theme/theme1.xml" Id="R9129b0ad884e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d4cf25f89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b4feb2a0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a842e7a2943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988ba1ac1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339af80e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a6791352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506c555c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5a8dfe1f6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FEMTEN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FEMTEN AS ble etablert [år] og holder til i Dønna.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−2 949 272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16 453 723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MASKIN &amp; TRANSPORT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TANG1 BYGG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Dønnaveien 947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8820 Dønna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FEMTEN AS</a:t>
            </a:r>
          </a:p>
        </p:txBody>
      </p:sp>
    </p:spTree>
  </p:cSld>
  <p:clrMapOvr>
    <a:masterClrMapping xmlns:a="http://schemas.openxmlformats.org/drawingml/2006/main"/>
  </p:clrMapOvr>
</p:sld>
</file>