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add1e6a56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af3a649fa4777"/>
  </p:sldMasterIdLst>
  <p:sldIdLst>
    <p:sldId xmlns:r="http://schemas.openxmlformats.org/officeDocument/2006/relationships" id="256" r:id="R4abf4ef793ec4166"/>
    <p:sldId xmlns:r="http://schemas.openxmlformats.org/officeDocument/2006/relationships" id="257" r:id="R0d7da5531e6a4bc9"/>
    <p:sldId xmlns:r="http://schemas.openxmlformats.org/officeDocument/2006/relationships" id="258" r:id="Re7a8b3409f014fb0"/>
    <p:sldId xmlns:r="http://schemas.openxmlformats.org/officeDocument/2006/relationships" id="259" r:id="R50ed1a820ef64caf"/>
    <p:sldId xmlns:r="http://schemas.openxmlformats.org/officeDocument/2006/relationships" id="260" r:id="R2938073f22f346ec"/>
    <p:sldId xmlns:r="http://schemas.openxmlformats.org/officeDocument/2006/relationships" id="261" r:id="R7e58a9b7e4bb4633"/>
    <p:sldId xmlns:r="http://schemas.openxmlformats.org/officeDocument/2006/relationships" id="262" r:id="Re6f08fe3cb3d45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af3a649fa4777" /><Relationship Type="http://schemas.openxmlformats.org/officeDocument/2006/relationships/slide" Target="/ppt/slides/slide1.xml" Id="R4abf4ef793ec4166" /><Relationship Type="http://schemas.openxmlformats.org/officeDocument/2006/relationships/slide" Target="/ppt/slides/slide2.xml" Id="R0d7da5531e6a4bc9" /><Relationship Type="http://schemas.openxmlformats.org/officeDocument/2006/relationships/slide" Target="/ppt/slides/slide3.xml" Id="Re7a8b3409f014fb0" /><Relationship Type="http://schemas.openxmlformats.org/officeDocument/2006/relationships/slide" Target="/ppt/slides/slide4.xml" Id="R50ed1a820ef64caf" /><Relationship Type="http://schemas.openxmlformats.org/officeDocument/2006/relationships/slide" Target="/ppt/slides/slide5.xml" Id="R2938073f22f346ec" /><Relationship Type="http://schemas.openxmlformats.org/officeDocument/2006/relationships/slide" Target="/ppt/slides/slide6.xml" Id="R7e58a9b7e4bb4633" /><Relationship Type="http://schemas.openxmlformats.org/officeDocument/2006/relationships/slide" Target="/ppt/slides/slide7.xml" Id="Re6f08fe3cb3d45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e428b00f645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e2d13235f401d" /><Relationship Type="http://schemas.openxmlformats.org/officeDocument/2006/relationships/theme" Target="/ppt/slideMasters/theme/theme1.xml" Id="R8d33bd7da4de43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3e2d13235f40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de6028361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7ef384946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8190fc16945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c42bb72b41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cf66222f84b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6d41f1a5f47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a8a6e747b47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