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dbcfc20f747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f48359be74926"/>
  </p:sldMasterIdLst>
  <p:sldIdLst>
    <p:sldId xmlns:r="http://schemas.openxmlformats.org/officeDocument/2006/relationships" id="256" r:id="R64941a90ed384acb"/>
    <p:sldId xmlns:r="http://schemas.openxmlformats.org/officeDocument/2006/relationships" id="257" r:id="R5ad8a630813d484a"/>
    <p:sldId xmlns:r="http://schemas.openxmlformats.org/officeDocument/2006/relationships" id="258" r:id="R35950ddf7efb47f2"/>
    <p:sldId xmlns:r="http://schemas.openxmlformats.org/officeDocument/2006/relationships" id="259" r:id="Rcc76f0ea6b684ced"/>
    <p:sldId xmlns:r="http://schemas.openxmlformats.org/officeDocument/2006/relationships" id="260" r:id="Rc670ef3aa3664b1b"/>
    <p:sldId xmlns:r="http://schemas.openxmlformats.org/officeDocument/2006/relationships" id="261" r:id="R69502f9e1e1b4e3f"/>
    <p:sldId xmlns:r="http://schemas.openxmlformats.org/officeDocument/2006/relationships" id="262" r:id="R3f52685d6668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f48359be74926" /><Relationship Type="http://schemas.openxmlformats.org/officeDocument/2006/relationships/slide" Target="/ppt/slides/slide1.xml" Id="R64941a90ed384acb" /><Relationship Type="http://schemas.openxmlformats.org/officeDocument/2006/relationships/slide" Target="/ppt/slides/slide2.xml" Id="R5ad8a630813d484a" /><Relationship Type="http://schemas.openxmlformats.org/officeDocument/2006/relationships/slide" Target="/ppt/slides/slide3.xml" Id="R35950ddf7efb47f2" /><Relationship Type="http://schemas.openxmlformats.org/officeDocument/2006/relationships/slide" Target="/ppt/slides/slide4.xml" Id="Rcc76f0ea6b684ced" /><Relationship Type="http://schemas.openxmlformats.org/officeDocument/2006/relationships/slide" Target="/ppt/slides/slide5.xml" Id="Rc670ef3aa3664b1b" /><Relationship Type="http://schemas.openxmlformats.org/officeDocument/2006/relationships/slide" Target="/ppt/slides/slide6.xml" Id="R69502f9e1e1b4e3f" /><Relationship Type="http://schemas.openxmlformats.org/officeDocument/2006/relationships/slide" Target="/ppt/slides/slide7.xml" Id="R3f52685d6668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0f12997d1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adbec02a401f" /><Relationship Type="http://schemas.openxmlformats.org/officeDocument/2006/relationships/theme" Target="/ppt/slideMasters/theme/theme1.xml" Id="R2345185329894e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1adbec02a40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0ada88a08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1a87b35ba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a44eb8a30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4b77926e0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42ab6474e49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d899dbc0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c1050f7f40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RABMED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−4 873 864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−3 799 086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K8 INVEST AS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VOLLEN MARTIN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BEKKEMELLEM KARITA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MATHIAS EIBRE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ULEKLEIV BJØRN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KASPER AS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916 817 606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RABMED AS</a:t>
            </a:r>
          </a:p>
        </p:txBody>
      </p:sp>
    </p:spTree>
  </p:cSld>
  <p:clrMapOvr>
    <a:masterClrMapping xmlns:a="http://schemas.openxmlformats.org/drawingml/2006/main"/>
  </p:clrMapOvr>
</p:sld>
</file>