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00759ea90e40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fdb3bd8217463f"/>
  </p:sldMasterIdLst>
  <p:sldIdLst>
    <p:sldId xmlns:r="http://schemas.openxmlformats.org/officeDocument/2006/relationships" id="256" r:id="Refeb2ccba1de4e40"/>
    <p:sldId xmlns:r="http://schemas.openxmlformats.org/officeDocument/2006/relationships" id="257" r:id="R56a2fff6029c47ce"/>
    <p:sldId xmlns:r="http://schemas.openxmlformats.org/officeDocument/2006/relationships" id="258" r:id="R46f5e6763c2b43bc"/>
    <p:sldId xmlns:r="http://schemas.openxmlformats.org/officeDocument/2006/relationships" id="259" r:id="R949d51c7957f4718"/>
    <p:sldId xmlns:r="http://schemas.openxmlformats.org/officeDocument/2006/relationships" id="260" r:id="Rdb433d1895f04d50"/>
    <p:sldId xmlns:r="http://schemas.openxmlformats.org/officeDocument/2006/relationships" id="261" r:id="R77d1d72fe13f48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fdb3bd8217463f" /><Relationship Type="http://schemas.openxmlformats.org/officeDocument/2006/relationships/slide" Target="/ppt/slides/slide1.xml" Id="Refeb2ccba1de4e40" /><Relationship Type="http://schemas.openxmlformats.org/officeDocument/2006/relationships/slide" Target="/ppt/slides/slide2.xml" Id="R56a2fff6029c47ce" /><Relationship Type="http://schemas.openxmlformats.org/officeDocument/2006/relationships/slide" Target="/ppt/slides/slide3.xml" Id="R46f5e6763c2b43bc" /><Relationship Type="http://schemas.openxmlformats.org/officeDocument/2006/relationships/slide" Target="/ppt/slides/slide4.xml" Id="R949d51c7957f4718" /><Relationship Type="http://schemas.openxmlformats.org/officeDocument/2006/relationships/slide" Target="/ppt/slides/slide5.xml" Id="Rdb433d1895f04d50" /><Relationship Type="http://schemas.openxmlformats.org/officeDocument/2006/relationships/slide" Target="/ppt/slides/slide6.xml" Id="R77d1d72fe13f48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f6ee77806b41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55e7c4ac0443bd" /><Relationship Type="http://schemas.openxmlformats.org/officeDocument/2006/relationships/theme" Target="/ppt/slideMasters/theme/theme1.xml" Id="Re33fd0f2b0ce42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55e7c4ac0443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cd29a0374747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ebb39ee3944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5f73756d8a43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be071c2b8e4f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2cac630f3741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02c31cf6b34d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HARDINGART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HARDINGART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HARDINGART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HARDINGART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HARDINGART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HARDINGART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785 131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75 847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−95 027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138 555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3 007 628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HARDINGART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916 808 607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HARDINGART AS</a:t>
            </a:r>
          </a:p>
        </p:txBody>
      </p:sp>
    </p:spTree>
  </p:cSld>
  <p:clrMapOvr>
    <a:masterClrMapping xmlns:a="http://schemas.openxmlformats.org/drawingml/2006/main"/>
  </p:clrMapOvr>
</p:sld>
</file>