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34a2779a18421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9540dc05284b32"/>
  </p:sldMasterIdLst>
  <p:sldIdLst>
    <p:sldId xmlns:r="http://schemas.openxmlformats.org/officeDocument/2006/relationships" id="256" r:id="R42aeb64bf1374adf"/>
    <p:sldId xmlns:r="http://schemas.openxmlformats.org/officeDocument/2006/relationships" id="257" r:id="R46d2bde5cd66422a"/>
    <p:sldId xmlns:r="http://schemas.openxmlformats.org/officeDocument/2006/relationships" id="258" r:id="Ra413e75e3f644250"/>
    <p:sldId xmlns:r="http://schemas.openxmlformats.org/officeDocument/2006/relationships" id="259" r:id="Rbbc7a6bc54eb4c27"/>
    <p:sldId xmlns:r="http://schemas.openxmlformats.org/officeDocument/2006/relationships" id="260" r:id="Rc1520bd00d4a41cf"/>
    <p:sldId xmlns:r="http://schemas.openxmlformats.org/officeDocument/2006/relationships" id="261" r:id="Rf75276fd6baf4c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9540dc05284b32" /><Relationship Type="http://schemas.openxmlformats.org/officeDocument/2006/relationships/slide" Target="/ppt/slides/slide1.xml" Id="R42aeb64bf1374adf" /><Relationship Type="http://schemas.openxmlformats.org/officeDocument/2006/relationships/slide" Target="/ppt/slides/slide2.xml" Id="R46d2bde5cd66422a" /><Relationship Type="http://schemas.openxmlformats.org/officeDocument/2006/relationships/slide" Target="/ppt/slides/slide3.xml" Id="Ra413e75e3f644250" /><Relationship Type="http://schemas.openxmlformats.org/officeDocument/2006/relationships/slide" Target="/ppt/slides/slide4.xml" Id="Rbbc7a6bc54eb4c27" /><Relationship Type="http://schemas.openxmlformats.org/officeDocument/2006/relationships/slide" Target="/ppt/slides/slide5.xml" Id="Rc1520bd00d4a41cf" /><Relationship Type="http://schemas.openxmlformats.org/officeDocument/2006/relationships/slide" Target="/ppt/slides/slide6.xml" Id="Rf75276fd6baf4c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2653eacfb442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d1b6c277f94465" /><Relationship Type="http://schemas.openxmlformats.org/officeDocument/2006/relationships/theme" Target="/ppt/slideMasters/theme/theme1.xml" Id="R3e486ecb91cd4f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d1b6c277f944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3668d590b149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e7191f6d9b4c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54a5e93cc340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ced0a25fb74d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a27f41506c46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cdc9bc30f340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HARDINGART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HARDINGART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HARDINGART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HARDINGART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HARDINGART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HARDINGART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916 808 607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HARDINGART AS</a:t>
            </a:r>
          </a:p>
        </p:txBody>
      </p:sp>
    </p:spTree>
  </p:cSld>
  <p:clrMapOvr>
    <a:masterClrMapping xmlns:a="http://schemas.openxmlformats.org/drawingml/2006/main"/>
  </p:clrMapOvr>
</p:sld>
</file>