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e90eb7dee04b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ad6bd716824fc0"/>
  </p:sldMasterIdLst>
  <p:sldIdLst>
    <p:sldId xmlns:r="http://schemas.openxmlformats.org/officeDocument/2006/relationships" id="256" r:id="R0b87d47bf2f942bd"/>
    <p:sldId xmlns:r="http://schemas.openxmlformats.org/officeDocument/2006/relationships" id="257" r:id="Rf79a66df76f94b13"/>
    <p:sldId xmlns:r="http://schemas.openxmlformats.org/officeDocument/2006/relationships" id="258" r:id="R5c4bfef48efd4a2a"/>
    <p:sldId xmlns:r="http://schemas.openxmlformats.org/officeDocument/2006/relationships" id="259" r:id="Rfc809b67c8c246f0"/>
    <p:sldId xmlns:r="http://schemas.openxmlformats.org/officeDocument/2006/relationships" id="260" r:id="R32f80e895ee048ad"/>
    <p:sldId xmlns:r="http://schemas.openxmlformats.org/officeDocument/2006/relationships" id="261" r:id="R1ddaa3bae80040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ad6bd716824fc0" /><Relationship Type="http://schemas.openxmlformats.org/officeDocument/2006/relationships/slide" Target="/ppt/slides/slide1.xml" Id="R0b87d47bf2f942bd" /><Relationship Type="http://schemas.openxmlformats.org/officeDocument/2006/relationships/slide" Target="/ppt/slides/slide2.xml" Id="Rf79a66df76f94b13" /><Relationship Type="http://schemas.openxmlformats.org/officeDocument/2006/relationships/slide" Target="/ppt/slides/slide3.xml" Id="R5c4bfef48efd4a2a" /><Relationship Type="http://schemas.openxmlformats.org/officeDocument/2006/relationships/slide" Target="/ppt/slides/slide4.xml" Id="Rfc809b67c8c246f0" /><Relationship Type="http://schemas.openxmlformats.org/officeDocument/2006/relationships/slide" Target="/ppt/slides/slide5.xml" Id="R32f80e895ee048ad" /><Relationship Type="http://schemas.openxmlformats.org/officeDocument/2006/relationships/slide" Target="/ppt/slides/slide6.xml" Id="R1ddaa3bae80040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b88bd9cf2e4e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ce65c49fd34e1c" /><Relationship Type="http://schemas.openxmlformats.org/officeDocument/2006/relationships/theme" Target="/ppt/slideMasters/theme/theme1.xml" Id="R5927920191f843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ce65c49fd34e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64502efe14a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95cb19d0444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101c1ec8a14a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655c82f2a842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d82939051a41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f66c29fdc146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TOKI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TOKI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−15 774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48 898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916 807 899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TOKI INVEST AS</a:t>
            </a:r>
          </a:p>
        </p:txBody>
      </p:sp>
    </p:spTree>
  </p:cSld>
  <p:clrMapOvr>
    <a:masterClrMapping xmlns:a="http://schemas.openxmlformats.org/drawingml/2006/main"/>
  </p:clrMapOvr>
</p:sld>
</file>