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ede54b245f43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fedd06e09b4193"/>
  </p:sldMasterIdLst>
  <p:sldIdLst>
    <p:sldId xmlns:r="http://schemas.openxmlformats.org/officeDocument/2006/relationships" id="256" r:id="Ra14749c7d6e346c2"/>
    <p:sldId xmlns:r="http://schemas.openxmlformats.org/officeDocument/2006/relationships" id="257" r:id="Rd2028b049b954e9d"/>
    <p:sldId xmlns:r="http://schemas.openxmlformats.org/officeDocument/2006/relationships" id="258" r:id="Ra0a0ce7870334220"/>
    <p:sldId xmlns:r="http://schemas.openxmlformats.org/officeDocument/2006/relationships" id="259" r:id="R8b17268fb1504fcf"/>
    <p:sldId xmlns:r="http://schemas.openxmlformats.org/officeDocument/2006/relationships" id="260" r:id="R02f1d636e99e4854"/>
    <p:sldId xmlns:r="http://schemas.openxmlformats.org/officeDocument/2006/relationships" id="261" r:id="R87f4050b17b84b01"/>
    <p:sldId xmlns:r="http://schemas.openxmlformats.org/officeDocument/2006/relationships" id="262" r:id="R8b73af16695f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edd06e09b4193" /><Relationship Type="http://schemas.openxmlformats.org/officeDocument/2006/relationships/slide" Target="/ppt/slides/slide1.xml" Id="Ra14749c7d6e346c2" /><Relationship Type="http://schemas.openxmlformats.org/officeDocument/2006/relationships/slide" Target="/ppt/slides/slide2.xml" Id="Rd2028b049b954e9d" /><Relationship Type="http://schemas.openxmlformats.org/officeDocument/2006/relationships/slide" Target="/ppt/slides/slide3.xml" Id="Ra0a0ce7870334220" /><Relationship Type="http://schemas.openxmlformats.org/officeDocument/2006/relationships/slide" Target="/ppt/slides/slide4.xml" Id="R8b17268fb1504fcf" /><Relationship Type="http://schemas.openxmlformats.org/officeDocument/2006/relationships/slide" Target="/ppt/slides/slide5.xml" Id="R02f1d636e99e4854" /><Relationship Type="http://schemas.openxmlformats.org/officeDocument/2006/relationships/slide" Target="/ppt/slides/slide6.xml" Id="R87f4050b17b84b01" /><Relationship Type="http://schemas.openxmlformats.org/officeDocument/2006/relationships/slide" Target="/ppt/slides/slide7.xml" Id="R8b73af16695f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254e8bde1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e401845464c5e" /><Relationship Type="http://schemas.openxmlformats.org/officeDocument/2006/relationships/theme" Target="/ppt/slideMasters/theme/theme1.xml" Id="Re065a5dcff0b40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1e401845464c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faf636fe94d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70b213eee4a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892f47b2746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61b9a75b1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e4e0ed8b64d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b855d7e674f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0b2672a30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TITLESTAD &amp; HAUGER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TITLESTAD &amp; HAUGER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−383 955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1 829 610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14 717 619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14 901 033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IVARSON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55 83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916 770 049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