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877e9824f246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d466a80e434987"/>
  </p:sldMasterIdLst>
  <p:sldIdLst>
    <p:sldId xmlns:r="http://schemas.openxmlformats.org/officeDocument/2006/relationships" id="256" r:id="Rf8559444a14044d8"/>
    <p:sldId xmlns:r="http://schemas.openxmlformats.org/officeDocument/2006/relationships" id="257" r:id="R832e872db47745d5"/>
    <p:sldId xmlns:r="http://schemas.openxmlformats.org/officeDocument/2006/relationships" id="258" r:id="R18a9a9eaf5544559"/>
    <p:sldId xmlns:r="http://schemas.openxmlformats.org/officeDocument/2006/relationships" id="259" r:id="Redf0d434aed64bb2"/>
    <p:sldId xmlns:r="http://schemas.openxmlformats.org/officeDocument/2006/relationships" id="260" r:id="Rc69fe44afd5044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d466a80e434987" /><Relationship Type="http://schemas.openxmlformats.org/officeDocument/2006/relationships/slide" Target="/ppt/slides/slide1.xml" Id="Rf8559444a14044d8" /><Relationship Type="http://schemas.openxmlformats.org/officeDocument/2006/relationships/slide" Target="/ppt/slides/slide2.xml" Id="R832e872db47745d5" /><Relationship Type="http://schemas.openxmlformats.org/officeDocument/2006/relationships/slide" Target="/ppt/slides/slide3.xml" Id="R18a9a9eaf5544559" /><Relationship Type="http://schemas.openxmlformats.org/officeDocument/2006/relationships/slide" Target="/ppt/slides/slide4.xml" Id="Redf0d434aed64bb2" /><Relationship Type="http://schemas.openxmlformats.org/officeDocument/2006/relationships/slide" Target="/ppt/slides/slide5.xml" Id="Rc69fe44afd5044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e42dd0c0e045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c64ddd5d34438" /><Relationship Type="http://schemas.openxmlformats.org/officeDocument/2006/relationships/theme" Target="/ppt/slideMasters/theme/theme1.xml" Id="R343dd39dcf5e47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dc64ddd5d344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7413071604d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fd2a55d5e49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7ef2e627b46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d158eecac44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351177ca14d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TOTEN TRAPP &amp;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TRAPP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TOTEN TRAPP &amp; BYGGSERVICE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TRAPP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TRAPP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TRAPP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916 764 529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TRAPP &amp; BYGGSERVICE AS</a:t>
            </a:r>
          </a:p>
        </p:txBody>
      </p:sp>
    </p:spTree>
  </p:cSld>
  <p:clrMapOvr>
    <a:masterClrMapping xmlns:a="http://schemas.openxmlformats.org/drawingml/2006/main"/>
  </p:clrMapOvr>
</p:sld>
</file>