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53d599b39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54dda6d9c4080"/>
  </p:sldMasterIdLst>
  <p:sldIdLst>
    <p:sldId xmlns:r="http://schemas.openxmlformats.org/officeDocument/2006/relationships" id="256" r:id="R63126bdfa6c5403f"/>
    <p:sldId xmlns:r="http://schemas.openxmlformats.org/officeDocument/2006/relationships" id="257" r:id="Ree803eb2b0b04814"/>
    <p:sldId xmlns:r="http://schemas.openxmlformats.org/officeDocument/2006/relationships" id="258" r:id="Rbbd4129d6af84a3b"/>
    <p:sldId xmlns:r="http://schemas.openxmlformats.org/officeDocument/2006/relationships" id="259" r:id="Rf3ea7886f3344b9f"/>
    <p:sldId xmlns:r="http://schemas.openxmlformats.org/officeDocument/2006/relationships" id="260" r:id="R8417a8ac81d240f3"/>
    <p:sldId xmlns:r="http://schemas.openxmlformats.org/officeDocument/2006/relationships" id="261" r:id="R169c3ea2f9a2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54dda6d9c4080" /><Relationship Type="http://schemas.openxmlformats.org/officeDocument/2006/relationships/slide" Target="/ppt/slides/slide1.xml" Id="R63126bdfa6c5403f" /><Relationship Type="http://schemas.openxmlformats.org/officeDocument/2006/relationships/slide" Target="/ppt/slides/slide2.xml" Id="Ree803eb2b0b04814" /><Relationship Type="http://schemas.openxmlformats.org/officeDocument/2006/relationships/slide" Target="/ppt/slides/slide3.xml" Id="Rbbd4129d6af84a3b" /><Relationship Type="http://schemas.openxmlformats.org/officeDocument/2006/relationships/slide" Target="/ppt/slides/slide4.xml" Id="Rf3ea7886f3344b9f" /><Relationship Type="http://schemas.openxmlformats.org/officeDocument/2006/relationships/slide" Target="/ppt/slides/slide5.xml" Id="R8417a8ac81d240f3" /><Relationship Type="http://schemas.openxmlformats.org/officeDocument/2006/relationships/slide" Target="/ppt/slides/slide6.xml" Id="R169c3ea2f9a2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05e6c6899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03a2dc29e4988" /><Relationship Type="http://schemas.openxmlformats.org/officeDocument/2006/relationships/theme" Target="/ppt/slideMasters/theme/theme1.xml" Id="R6173485ec538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03a2dc29e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00d8453db48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288966c1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fc41956ac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be36a668141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2050085644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466d379d7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PLANKE BYGG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PLANKE BYGG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916 744 587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 BYGG FREDRIKSTAD AS</a:t>
            </a:r>
          </a:p>
        </p:txBody>
      </p:sp>
    </p:spTree>
  </p:cSld>
  <p:clrMapOvr>
    <a:masterClrMapping xmlns:a="http://schemas.openxmlformats.org/drawingml/2006/main"/>
  </p:clrMapOvr>
</p:sld>
</file>