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35a82aa78b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fb1e9beaa4d0b"/>
  </p:sldMasterIdLst>
  <p:sldIdLst>
    <p:sldId xmlns:r="http://schemas.openxmlformats.org/officeDocument/2006/relationships" id="256" r:id="R6f42b1d1bcca4ed6"/>
    <p:sldId xmlns:r="http://schemas.openxmlformats.org/officeDocument/2006/relationships" id="257" r:id="Rd942f9d1f89c4bc1"/>
    <p:sldId xmlns:r="http://schemas.openxmlformats.org/officeDocument/2006/relationships" id="258" r:id="R8b4c5507715d4d13"/>
    <p:sldId xmlns:r="http://schemas.openxmlformats.org/officeDocument/2006/relationships" id="259" r:id="Rc8ffa85217034977"/>
    <p:sldId xmlns:r="http://schemas.openxmlformats.org/officeDocument/2006/relationships" id="260" r:id="R780e07ca16ae445c"/>
    <p:sldId xmlns:r="http://schemas.openxmlformats.org/officeDocument/2006/relationships" id="261" r:id="R5fa6889389434028"/>
    <p:sldId xmlns:r="http://schemas.openxmlformats.org/officeDocument/2006/relationships" id="262" r:id="R3331aa8a677f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fb1e9beaa4d0b" /><Relationship Type="http://schemas.openxmlformats.org/officeDocument/2006/relationships/slide" Target="/ppt/slides/slide1.xml" Id="R6f42b1d1bcca4ed6" /><Relationship Type="http://schemas.openxmlformats.org/officeDocument/2006/relationships/slide" Target="/ppt/slides/slide2.xml" Id="Rd942f9d1f89c4bc1" /><Relationship Type="http://schemas.openxmlformats.org/officeDocument/2006/relationships/slide" Target="/ppt/slides/slide3.xml" Id="R8b4c5507715d4d13" /><Relationship Type="http://schemas.openxmlformats.org/officeDocument/2006/relationships/slide" Target="/ppt/slides/slide4.xml" Id="Rc8ffa85217034977" /><Relationship Type="http://schemas.openxmlformats.org/officeDocument/2006/relationships/slide" Target="/ppt/slides/slide5.xml" Id="R780e07ca16ae445c" /><Relationship Type="http://schemas.openxmlformats.org/officeDocument/2006/relationships/slide" Target="/ppt/slides/slide6.xml" Id="R5fa6889389434028" /><Relationship Type="http://schemas.openxmlformats.org/officeDocument/2006/relationships/slide" Target="/ppt/slides/slide7.xml" Id="R3331aa8a677f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3613368c4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91f79b8a542a0" /><Relationship Type="http://schemas.openxmlformats.org/officeDocument/2006/relationships/theme" Target="/ppt/slideMasters/theme/theme1.xml" Id="Rc58e1b84c172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d91f79b8a5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423201236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8fbdbc04140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658879e0b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2063d5597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d9aa134a4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b7edaafa0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eb7501da4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 WIIG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WIIG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15 216 787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22 907 941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ELISABETH WIIG MARISTUEN  –  37,1 %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MATHISEN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MATHISEN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WIIG EIENDOM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WIIG MARISTUEN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Kobbervikdalen 117C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WIIG EIENDOM AS</a:t>
            </a:r>
          </a:p>
        </p:txBody>
      </p:sp>
    </p:spTree>
  </p:cSld>
  <p:clrMapOvr>
    <a:masterClrMapping xmlns:a="http://schemas.openxmlformats.org/drawingml/2006/main"/>
  </p:clrMapOvr>
</p:sld>
</file>