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15d26f9b9049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ff7d4d86aa4666"/>
  </p:sldMasterIdLst>
  <p:sldIdLst>
    <p:sldId xmlns:r="http://schemas.openxmlformats.org/officeDocument/2006/relationships" id="256" r:id="R3fd00f9776c34edf"/>
    <p:sldId xmlns:r="http://schemas.openxmlformats.org/officeDocument/2006/relationships" id="257" r:id="R05c8369632984c25"/>
    <p:sldId xmlns:r="http://schemas.openxmlformats.org/officeDocument/2006/relationships" id="258" r:id="R74bc6726e5564b25"/>
    <p:sldId xmlns:r="http://schemas.openxmlformats.org/officeDocument/2006/relationships" id="259" r:id="Re324c90248904081"/>
    <p:sldId xmlns:r="http://schemas.openxmlformats.org/officeDocument/2006/relationships" id="260" r:id="R3e5dadb8398d4515"/>
    <p:sldId xmlns:r="http://schemas.openxmlformats.org/officeDocument/2006/relationships" id="261" r:id="R0764fa69c42047e2"/>
    <p:sldId xmlns:r="http://schemas.openxmlformats.org/officeDocument/2006/relationships" id="262" r:id="R11af9161ad3445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f7d4d86aa4666" /><Relationship Type="http://schemas.openxmlformats.org/officeDocument/2006/relationships/slide" Target="/ppt/slides/slide1.xml" Id="R3fd00f9776c34edf" /><Relationship Type="http://schemas.openxmlformats.org/officeDocument/2006/relationships/slide" Target="/ppt/slides/slide2.xml" Id="R05c8369632984c25" /><Relationship Type="http://schemas.openxmlformats.org/officeDocument/2006/relationships/slide" Target="/ppt/slides/slide3.xml" Id="R74bc6726e5564b25" /><Relationship Type="http://schemas.openxmlformats.org/officeDocument/2006/relationships/slide" Target="/ppt/slides/slide4.xml" Id="Re324c90248904081" /><Relationship Type="http://schemas.openxmlformats.org/officeDocument/2006/relationships/slide" Target="/ppt/slides/slide5.xml" Id="R3e5dadb8398d4515" /><Relationship Type="http://schemas.openxmlformats.org/officeDocument/2006/relationships/slide" Target="/ppt/slides/slide6.xml" Id="R0764fa69c42047e2" /><Relationship Type="http://schemas.openxmlformats.org/officeDocument/2006/relationships/slide" Target="/ppt/slides/slide7.xml" Id="R11af9161ad3445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1a0b759f742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604e7ce744583" /><Relationship Type="http://schemas.openxmlformats.org/officeDocument/2006/relationships/theme" Target="/ppt/slideMasters/theme/theme1.xml" Id="Rd1685622f7f840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1604e7ce7445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0440339cc43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61ccfdd3548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b07fb49424e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a4d0f2aaa49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f58a968914b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1d135b63744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f2576b2714b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WIIG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16 764 964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22 888 918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CAROLINE E WIIG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ANDERS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ØYVIND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ANDERS WIIG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OVE ARILD WIIG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Kobbervikdalen 117C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916 728 921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