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299bd5439648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83ff6def864041"/>
  </p:sldMasterIdLst>
  <p:sldIdLst>
    <p:sldId xmlns:r="http://schemas.openxmlformats.org/officeDocument/2006/relationships" id="256" r:id="R76269668de7c4c9e"/>
    <p:sldId xmlns:r="http://schemas.openxmlformats.org/officeDocument/2006/relationships" id="257" r:id="R169db349b3754abd"/>
    <p:sldId xmlns:r="http://schemas.openxmlformats.org/officeDocument/2006/relationships" id="258" r:id="Ra462a68842194900"/>
    <p:sldId xmlns:r="http://schemas.openxmlformats.org/officeDocument/2006/relationships" id="259" r:id="R867344a46db84fc1"/>
    <p:sldId xmlns:r="http://schemas.openxmlformats.org/officeDocument/2006/relationships" id="260" r:id="Re981fc509d3b4547"/>
    <p:sldId xmlns:r="http://schemas.openxmlformats.org/officeDocument/2006/relationships" id="261" r:id="R52c04632d56940de"/>
    <p:sldId xmlns:r="http://schemas.openxmlformats.org/officeDocument/2006/relationships" id="262" r:id="R6d0036a3cb494f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83ff6def864041" /><Relationship Type="http://schemas.openxmlformats.org/officeDocument/2006/relationships/slide" Target="/ppt/slides/slide1.xml" Id="R76269668de7c4c9e" /><Relationship Type="http://schemas.openxmlformats.org/officeDocument/2006/relationships/slide" Target="/ppt/slides/slide2.xml" Id="R169db349b3754abd" /><Relationship Type="http://schemas.openxmlformats.org/officeDocument/2006/relationships/slide" Target="/ppt/slides/slide3.xml" Id="Ra462a68842194900" /><Relationship Type="http://schemas.openxmlformats.org/officeDocument/2006/relationships/slide" Target="/ppt/slides/slide4.xml" Id="R867344a46db84fc1" /><Relationship Type="http://schemas.openxmlformats.org/officeDocument/2006/relationships/slide" Target="/ppt/slides/slide5.xml" Id="Re981fc509d3b4547" /><Relationship Type="http://schemas.openxmlformats.org/officeDocument/2006/relationships/slide" Target="/ppt/slides/slide6.xml" Id="R52c04632d56940de" /><Relationship Type="http://schemas.openxmlformats.org/officeDocument/2006/relationships/slide" Target="/ppt/slides/slide7.xml" Id="R6d0036a3cb494f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993696e90c4f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331bc3bef48e2" /><Relationship Type="http://schemas.openxmlformats.org/officeDocument/2006/relationships/theme" Target="/ppt/slideMasters/theme/theme1.xml" Id="Rb5c56aabc4a44b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7331bc3bef48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3c4f7851ab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cc96fd5aaf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b8053053848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715f36d5b47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03b5bd5064d0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0150eadcb43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e5814afb24bb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HENDERSON PARK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HENDERSON PARK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1 289 802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1 371 984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TR.H. INVEST II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Ystadvegen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916 699 603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HENDERSON PARK INVEST AS</a:t>
            </a:r>
          </a:p>
        </p:txBody>
      </p:sp>
    </p:spTree>
  </p:cSld>
  <p:clrMapOvr>
    <a:masterClrMapping xmlns:a="http://schemas.openxmlformats.org/drawingml/2006/main"/>
  </p:clrMapOvr>
</p:sld>
</file>