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1b5f3ec65ec45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eb4e24d8c84192"/>
  </p:sldMasterIdLst>
  <p:sldIdLst>
    <p:sldId xmlns:r="http://schemas.openxmlformats.org/officeDocument/2006/relationships" id="256" r:id="R46cbe2013f7f49be"/>
    <p:sldId xmlns:r="http://schemas.openxmlformats.org/officeDocument/2006/relationships" id="257" r:id="R844edd35d306454f"/>
    <p:sldId xmlns:r="http://schemas.openxmlformats.org/officeDocument/2006/relationships" id="258" r:id="R8ebf094340b44245"/>
    <p:sldId xmlns:r="http://schemas.openxmlformats.org/officeDocument/2006/relationships" id="259" r:id="R71d760d798904e92"/>
    <p:sldId xmlns:r="http://schemas.openxmlformats.org/officeDocument/2006/relationships" id="260" r:id="R2a73efb5a7bf4d83"/>
    <p:sldId xmlns:r="http://schemas.openxmlformats.org/officeDocument/2006/relationships" id="261" r:id="R55a9066e0f0b49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eb4e24d8c84192" /><Relationship Type="http://schemas.openxmlformats.org/officeDocument/2006/relationships/slide" Target="/ppt/slides/slide1.xml" Id="R46cbe2013f7f49be" /><Relationship Type="http://schemas.openxmlformats.org/officeDocument/2006/relationships/slide" Target="/ppt/slides/slide2.xml" Id="R844edd35d306454f" /><Relationship Type="http://schemas.openxmlformats.org/officeDocument/2006/relationships/slide" Target="/ppt/slides/slide3.xml" Id="R8ebf094340b44245" /><Relationship Type="http://schemas.openxmlformats.org/officeDocument/2006/relationships/slide" Target="/ppt/slides/slide4.xml" Id="R71d760d798904e92" /><Relationship Type="http://schemas.openxmlformats.org/officeDocument/2006/relationships/slide" Target="/ppt/slides/slide5.xml" Id="R2a73efb5a7bf4d83" /><Relationship Type="http://schemas.openxmlformats.org/officeDocument/2006/relationships/slide" Target="/ppt/slides/slide6.xml" Id="R55a9066e0f0b49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a0030dc3fd40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91570792064c5a" /><Relationship Type="http://schemas.openxmlformats.org/officeDocument/2006/relationships/theme" Target="/ppt/slideMasters/theme/theme1.xml" Id="R094316a3cf184e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491570792064c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368659a1fb4b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4d6386d2f641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ae11cc5b0d42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3c408f9d6464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d32a2b53a547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83a771a96940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CHILL RETRO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CHILL RETRO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2019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−30 445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916 675 607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CHILL RETRO AS</a:t>
            </a:r>
          </a:p>
        </p:txBody>
      </p:sp>
    </p:spTree>
  </p:cSld>
  <p:clrMapOvr>
    <a:masterClrMapping xmlns:a="http://schemas.openxmlformats.org/drawingml/2006/main"/>
  </p:clrMapOvr>
</p:sld>
</file>