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21c06dd28848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d6cbf2dc284635"/>
  </p:sldMasterIdLst>
  <p:sldIdLst>
    <p:sldId xmlns:r="http://schemas.openxmlformats.org/officeDocument/2006/relationships" id="256" r:id="Rf332651cc9134b64"/>
    <p:sldId xmlns:r="http://schemas.openxmlformats.org/officeDocument/2006/relationships" id="257" r:id="R35b939a63eaf438d"/>
    <p:sldId xmlns:r="http://schemas.openxmlformats.org/officeDocument/2006/relationships" id="258" r:id="R0f0ca466c4ac47ae"/>
    <p:sldId xmlns:r="http://schemas.openxmlformats.org/officeDocument/2006/relationships" id="259" r:id="R49a92720ce474924"/>
    <p:sldId xmlns:r="http://schemas.openxmlformats.org/officeDocument/2006/relationships" id="260" r:id="R3b25b82b2189444d"/>
    <p:sldId xmlns:r="http://schemas.openxmlformats.org/officeDocument/2006/relationships" id="261" r:id="R33e425a1086843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d6cbf2dc284635" /><Relationship Type="http://schemas.openxmlformats.org/officeDocument/2006/relationships/slide" Target="/ppt/slides/slide1.xml" Id="Rf332651cc9134b64" /><Relationship Type="http://schemas.openxmlformats.org/officeDocument/2006/relationships/slide" Target="/ppt/slides/slide2.xml" Id="R35b939a63eaf438d" /><Relationship Type="http://schemas.openxmlformats.org/officeDocument/2006/relationships/slide" Target="/ppt/slides/slide3.xml" Id="R0f0ca466c4ac47ae" /><Relationship Type="http://schemas.openxmlformats.org/officeDocument/2006/relationships/slide" Target="/ppt/slides/slide4.xml" Id="R49a92720ce474924" /><Relationship Type="http://schemas.openxmlformats.org/officeDocument/2006/relationships/slide" Target="/ppt/slides/slide5.xml" Id="R3b25b82b2189444d" /><Relationship Type="http://schemas.openxmlformats.org/officeDocument/2006/relationships/slide" Target="/ppt/slides/slide6.xml" Id="R33e425a1086843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9c0eff54445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71b83ebf44e95" /><Relationship Type="http://schemas.openxmlformats.org/officeDocument/2006/relationships/theme" Target="/ppt/slideMasters/theme/theme1.xml" Id="Rfac8e5b100f44c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d71b83ebf44e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b5b6a46184c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8187df3b942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e84215e6245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647ce3bd14b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444eaafdb48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73788fbff45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