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be51aa39f140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c6a0061ccf4535"/>
  </p:sldMasterIdLst>
  <p:sldIdLst>
    <p:sldId xmlns:r="http://schemas.openxmlformats.org/officeDocument/2006/relationships" id="256" r:id="Rb2baf07dac82413d"/>
    <p:sldId xmlns:r="http://schemas.openxmlformats.org/officeDocument/2006/relationships" id="257" r:id="Rcec9c051fb7749c8"/>
    <p:sldId xmlns:r="http://schemas.openxmlformats.org/officeDocument/2006/relationships" id="258" r:id="Ra4cd2288d4014a1c"/>
    <p:sldId xmlns:r="http://schemas.openxmlformats.org/officeDocument/2006/relationships" id="259" r:id="Ra744cbc5458b4ee7"/>
    <p:sldId xmlns:r="http://schemas.openxmlformats.org/officeDocument/2006/relationships" id="260" r:id="R257924aec5a64b28"/>
    <p:sldId xmlns:r="http://schemas.openxmlformats.org/officeDocument/2006/relationships" id="261" r:id="R0a7a2c1c09e04831"/>
    <p:sldId xmlns:r="http://schemas.openxmlformats.org/officeDocument/2006/relationships" id="262" r:id="R1978401fe87148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c6a0061ccf4535" /><Relationship Type="http://schemas.openxmlformats.org/officeDocument/2006/relationships/slide" Target="/ppt/slides/slide1.xml" Id="Rb2baf07dac82413d" /><Relationship Type="http://schemas.openxmlformats.org/officeDocument/2006/relationships/slide" Target="/ppt/slides/slide2.xml" Id="Rcec9c051fb7749c8" /><Relationship Type="http://schemas.openxmlformats.org/officeDocument/2006/relationships/slide" Target="/ppt/slides/slide3.xml" Id="Ra4cd2288d4014a1c" /><Relationship Type="http://schemas.openxmlformats.org/officeDocument/2006/relationships/slide" Target="/ppt/slides/slide4.xml" Id="Ra744cbc5458b4ee7" /><Relationship Type="http://schemas.openxmlformats.org/officeDocument/2006/relationships/slide" Target="/ppt/slides/slide5.xml" Id="R257924aec5a64b28" /><Relationship Type="http://schemas.openxmlformats.org/officeDocument/2006/relationships/slide" Target="/ppt/slides/slide6.xml" Id="R0a7a2c1c09e04831" /><Relationship Type="http://schemas.openxmlformats.org/officeDocument/2006/relationships/slide" Target="/ppt/slides/slide7.xml" Id="R1978401fe87148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4ab5538a3049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9d5d89b304d73" /><Relationship Type="http://schemas.openxmlformats.org/officeDocument/2006/relationships/theme" Target="/ppt/slideMasters/theme/theme1.xml" Id="R0c0c130bf7854a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b9d5d89b304d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be982029844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a46e0c9a341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a5dc24b5a41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40a9887ad44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09f1f69d446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24fcd118448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0c72d2aff4b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FRODE EVEN SUNDE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FRODE EVEN SUNDE AS ble etablert [år] og holder til i Eidsnes.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2 296 212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−97 692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880 287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1 753 164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FRODE EVEN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Støleskaret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6037 Eidsnes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