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0ed48b04944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f38f0de06645f1"/>
  </p:sldMasterIdLst>
  <p:sldIdLst>
    <p:sldId xmlns:r="http://schemas.openxmlformats.org/officeDocument/2006/relationships" id="256" r:id="R30f2388916534801"/>
    <p:sldId xmlns:r="http://schemas.openxmlformats.org/officeDocument/2006/relationships" id="257" r:id="R4d0480b137994ca0"/>
    <p:sldId xmlns:r="http://schemas.openxmlformats.org/officeDocument/2006/relationships" id="258" r:id="R3d3918778a774c56"/>
    <p:sldId xmlns:r="http://schemas.openxmlformats.org/officeDocument/2006/relationships" id="259" r:id="R1de5fc21ef5b4e1c"/>
    <p:sldId xmlns:r="http://schemas.openxmlformats.org/officeDocument/2006/relationships" id="260" r:id="R6b2ffa0cfa674b49"/>
    <p:sldId xmlns:r="http://schemas.openxmlformats.org/officeDocument/2006/relationships" id="261" r:id="R099860e8d68342e9"/>
    <p:sldId xmlns:r="http://schemas.openxmlformats.org/officeDocument/2006/relationships" id="262" r:id="Raf5631ab0f8a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38f0de06645f1" /><Relationship Type="http://schemas.openxmlformats.org/officeDocument/2006/relationships/slide" Target="/ppt/slides/slide1.xml" Id="R30f2388916534801" /><Relationship Type="http://schemas.openxmlformats.org/officeDocument/2006/relationships/slide" Target="/ppt/slides/slide2.xml" Id="R4d0480b137994ca0" /><Relationship Type="http://schemas.openxmlformats.org/officeDocument/2006/relationships/slide" Target="/ppt/slides/slide3.xml" Id="R3d3918778a774c56" /><Relationship Type="http://schemas.openxmlformats.org/officeDocument/2006/relationships/slide" Target="/ppt/slides/slide4.xml" Id="R1de5fc21ef5b4e1c" /><Relationship Type="http://schemas.openxmlformats.org/officeDocument/2006/relationships/slide" Target="/ppt/slides/slide5.xml" Id="R6b2ffa0cfa674b49" /><Relationship Type="http://schemas.openxmlformats.org/officeDocument/2006/relationships/slide" Target="/ppt/slides/slide6.xml" Id="R099860e8d68342e9" /><Relationship Type="http://schemas.openxmlformats.org/officeDocument/2006/relationships/slide" Target="/ppt/slides/slide7.xml" Id="Raf5631ab0f8a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48511191f4c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bf2ef8c9f40d6" /><Relationship Type="http://schemas.openxmlformats.org/officeDocument/2006/relationships/theme" Target="/ppt/slideMasters/theme/theme1.xml" Id="R1c20b6e2732849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cbf2ef8c9f40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a615eb5ab4f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5234f7eb64b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f936fdd2b45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573a2c92e44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b3faf16784c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edc77a45846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cb744404e4e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APOTEK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APOTEK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15 106 230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175 957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2 226 541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APOVEST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APOTEK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916 668 244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APOTEK AS</a:t>
            </a:r>
          </a:p>
        </p:txBody>
      </p:sp>
    </p:spTree>
  </p:cSld>
  <p:clrMapOvr>
    <a:masterClrMapping xmlns:a="http://schemas.openxmlformats.org/drawingml/2006/main"/>
  </p:clrMapOvr>
</p:sld>
</file>