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865ef834b64c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2614e5bb424583"/>
  </p:sldMasterIdLst>
  <p:sldIdLst>
    <p:sldId xmlns:r="http://schemas.openxmlformats.org/officeDocument/2006/relationships" id="256" r:id="R12fe8503bd684b36"/>
    <p:sldId xmlns:r="http://schemas.openxmlformats.org/officeDocument/2006/relationships" id="257" r:id="Rba19f132013041da"/>
    <p:sldId xmlns:r="http://schemas.openxmlformats.org/officeDocument/2006/relationships" id="258" r:id="R7b977a8abe5f4323"/>
    <p:sldId xmlns:r="http://schemas.openxmlformats.org/officeDocument/2006/relationships" id="259" r:id="Re9a46c5983774e71"/>
    <p:sldId xmlns:r="http://schemas.openxmlformats.org/officeDocument/2006/relationships" id="260" r:id="R134ca97183c945b5"/>
    <p:sldId xmlns:r="http://schemas.openxmlformats.org/officeDocument/2006/relationships" id="261" r:id="Rd1f8b0ba75df474b"/>
    <p:sldId xmlns:r="http://schemas.openxmlformats.org/officeDocument/2006/relationships" id="262" r:id="R56514eb93db14b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2614e5bb424583" /><Relationship Type="http://schemas.openxmlformats.org/officeDocument/2006/relationships/slide" Target="/ppt/slides/slide1.xml" Id="R12fe8503bd684b36" /><Relationship Type="http://schemas.openxmlformats.org/officeDocument/2006/relationships/slide" Target="/ppt/slides/slide2.xml" Id="Rba19f132013041da" /><Relationship Type="http://schemas.openxmlformats.org/officeDocument/2006/relationships/slide" Target="/ppt/slides/slide3.xml" Id="R7b977a8abe5f4323" /><Relationship Type="http://schemas.openxmlformats.org/officeDocument/2006/relationships/slide" Target="/ppt/slides/slide4.xml" Id="Re9a46c5983774e71" /><Relationship Type="http://schemas.openxmlformats.org/officeDocument/2006/relationships/slide" Target="/ppt/slides/slide5.xml" Id="R134ca97183c945b5" /><Relationship Type="http://schemas.openxmlformats.org/officeDocument/2006/relationships/slide" Target="/ppt/slides/slide6.xml" Id="Rd1f8b0ba75df474b" /><Relationship Type="http://schemas.openxmlformats.org/officeDocument/2006/relationships/slide" Target="/ppt/slides/slide7.xml" Id="R56514eb93db14b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becf85dad24d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8fa642eba4036" /><Relationship Type="http://schemas.openxmlformats.org/officeDocument/2006/relationships/theme" Target="/ppt/slideMasters/theme/theme1.xml" Id="R9a5ea10b70ec44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98fa642eba40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0c68504da41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4dd6649cd43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23371ffae48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4ff39986c4a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8a1b7229c4d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3616457d048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4862ea13549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SOKA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SOKA INVEST AS ble etablert [år] og holder til i Lierskogen.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19 427 596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34 250 023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41 415 466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BREVIK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Sagaveien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3420 Lierskogen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916 666 721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