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cc88bb893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69afb9a98431a"/>
  </p:sldMasterIdLst>
  <p:sldIdLst>
    <p:sldId xmlns:r="http://schemas.openxmlformats.org/officeDocument/2006/relationships" id="256" r:id="Rc995148413254e86"/>
    <p:sldId xmlns:r="http://schemas.openxmlformats.org/officeDocument/2006/relationships" id="257" r:id="R849e96de3eec4ddd"/>
    <p:sldId xmlns:r="http://schemas.openxmlformats.org/officeDocument/2006/relationships" id="258" r:id="R938bb468df7a43a5"/>
    <p:sldId xmlns:r="http://schemas.openxmlformats.org/officeDocument/2006/relationships" id="259" r:id="R384f42da99ec4226"/>
    <p:sldId xmlns:r="http://schemas.openxmlformats.org/officeDocument/2006/relationships" id="260" r:id="R83eefda9db974620"/>
    <p:sldId xmlns:r="http://schemas.openxmlformats.org/officeDocument/2006/relationships" id="261" r:id="R816c8e2895e74a51"/>
    <p:sldId xmlns:r="http://schemas.openxmlformats.org/officeDocument/2006/relationships" id="262" r:id="R05537f86d797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69afb9a98431a" /><Relationship Type="http://schemas.openxmlformats.org/officeDocument/2006/relationships/slide" Target="/ppt/slides/slide1.xml" Id="Rc995148413254e86" /><Relationship Type="http://schemas.openxmlformats.org/officeDocument/2006/relationships/slide" Target="/ppt/slides/slide2.xml" Id="R849e96de3eec4ddd" /><Relationship Type="http://schemas.openxmlformats.org/officeDocument/2006/relationships/slide" Target="/ppt/slides/slide3.xml" Id="R938bb468df7a43a5" /><Relationship Type="http://schemas.openxmlformats.org/officeDocument/2006/relationships/slide" Target="/ppt/slides/slide4.xml" Id="R384f42da99ec4226" /><Relationship Type="http://schemas.openxmlformats.org/officeDocument/2006/relationships/slide" Target="/ppt/slides/slide5.xml" Id="R83eefda9db974620" /><Relationship Type="http://schemas.openxmlformats.org/officeDocument/2006/relationships/slide" Target="/ppt/slides/slide6.xml" Id="R816c8e2895e74a51" /><Relationship Type="http://schemas.openxmlformats.org/officeDocument/2006/relationships/slide" Target="/ppt/slides/slide7.xml" Id="R05537f86d797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062ac75a6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b251c4c2d4a7e" /><Relationship Type="http://schemas.openxmlformats.org/officeDocument/2006/relationships/theme" Target="/ppt/slideMasters/theme/theme1.xml" Id="R04adfffb25be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b251c4c2d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742820243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ff95765dc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402794116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f42b821a8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ed36b54d8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ad1fa299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f02e68f8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 STRESS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STRESS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2 984 709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REZA NEJATIAN-GHORESHI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HAUER ÅRHUS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916 660 413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STRESS AS</a:t>
            </a:r>
          </a:p>
        </p:txBody>
      </p:sp>
    </p:spTree>
  </p:cSld>
  <p:clrMapOvr>
    <a:masterClrMapping xmlns:a="http://schemas.openxmlformats.org/drawingml/2006/main"/>
  </p:clrMapOvr>
</p:sld>
</file>