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4202af9077944c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82553e29d854e64"/>
  </p:sldMasterIdLst>
  <p:sldIdLst>
    <p:sldId xmlns:r="http://schemas.openxmlformats.org/officeDocument/2006/relationships" id="256" r:id="Rdc9e1930bdf84c6e"/>
    <p:sldId xmlns:r="http://schemas.openxmlformats.org/officeDocument/2006/relationships" id="257" r:id="Re21fe255dc9546c1"/>
    <p:sldId xmlns:r="http://schemas.openxmlformats.org/officeDocument/2006/relationships" id="258" r:id="R9b21a99bb3f64d88"/>
    <p:sldId xmlns:r="http://schemas.openxmlformats.org/officeDocument/2006/relationships" id="259" r:id="R7b1112469cef4fb5"/>
    <p:sldId xmlns:r="http://schemas.openxmlformats.org/officeDocument/2006/relationships" id="260" r:id="R5bd4354ef92a4ea3"/>
    <p:sldId xmlns:r="http://schemas.openxmlformats.org/officeDocument/2006/relationships" id="261" r:id="R5b7d71aa8c35438e"/>
    <p:sldId xmlns:r="http://schemas.openxmlformats.org/officeDocument/2006/relationships" id="262" r:id="Rad4914855a344ff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82553e29d854e64" /><Relationship Type="http://schemas.openxmlformats.org/officeDocument/2006/relationships/slide" Target="/ppt/slides/slide1.xml" Id="Rdc9e1930bdf84c6e" /><Relationship Type="http://schemas.openxmlformats.org/officeDocument/2006/relationships/slide" Target="/ppt/slides/slide2.xml" Id="Re21fe255dc9546c1" /><Relationship Type="http://schemas.openxmlformats.org/officeDocument/2006/relationships/slide" Target="/ppt/slides/slide3.xml" Id="R9b21a99bb3f64d88" /><Relationship Type="http://schemas.openxmlformats.org/officeDocument/2006/relationships/slide" Target="/ppt/slides/slide4.xml" Id="R7b1112469cef4fb5" /><Relationship Type="http://schemas.openxmlformats.org/officeDocument/2006/relationships/slide" Target="/ppt/slides/slide5.xml" Id="R5bd4354ef92a4ea3" /><Relationship Type="http://schemas.openxmlformats.org/officeDocument/2006/relationships/slide" Target="/ppt/slides/slide6.xml" Id="R5b7d71aa8c35438e" /><Relationship Type="http://schemas.openxmlformats.org/officeDocument/2006/relationships/slide" Target="/ppt/slides/slide7.xml" Id="Rad4914855a344ff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bf5407a69f14b7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f297abe53c4628" /><Relationship Type="http://schemas.openxmlformats.org/officeDocument/2006/relationships/theme" Target="/ppt/slideMasters/theme/theme1.xml" Id="R05690163f8014e4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1f297abe53c462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3ed19402b845e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c4b441e202437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f678070d544da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7071d2ec374e2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523587c0994d9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fc8f1a26d0469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26106d25d64ea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PAUL SKAILAND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PAUL SKAILAND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PAUL SKAILAND HOLDING AS ble etablert [år] og holder til i Tveit.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PAUL SKAILAND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PAUL SKAILAND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PAUL SKAILAND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−22 617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17 454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1 969 289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2 422 688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PAUL SKAILAND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SKAILAND PAUL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PAUL SKAILAND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Topdalsveien 153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4658 Tveit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916 653 549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PAUL SKAILAND HOLDING AS</a:t>
            </a:r>
          </a:p>
        </p:txBody>
      </p:sp>
    </p:spTree>
  </p:cSld>
  <p:clrMapOvr>
    <a:masterClrMapping xmlns:a="http://schemas.openxmlformats.org/drawingml/2006/main"/>
  </p:clrMapOvr>
</p:sld>
</file>