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e53f13a3a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8c0a447164ec4"/>
  </p:sldMasterIdLst>
  <p:sldIdLst>
    <p:sldId xmlns:r="http://schemas.openxmlformats.org/officeDocument/2006/relationships" id="256" r:id="R5dc323c06e654939"/>
    <p:sldId xmlns:r="http://schemas.openxmlformats.org/officeDocument/2006/relationships" id="257" r:id="R8e03fc17843448ce"/>
    <p:sldId xmlns:r="http://schemas.openxmlformats.org/officeDocument/2006/relationships" id="258" r:id="R7c4d55d3ca8249ef"/>
    <p:sldId xmlns:r="http://schemas.openxmlformats.org/officeDocument/2006/relationships" id="259" r:id="R1cf306122a544753"/>
    <p:sldId xmlns:r="http://schemas.openxmlformats.org/officeDocument/2006/relationships" id="260" r:id="R07412340ceb141ed"/>
    <p:sldId xmlns:r="http://schemas.openxmlformats.org/officeDocument/2006/relationships" id="261" r:id="Rf6519c0d1dd9446f"/>
    <p:sldId xmlns:r="http://schemas.openxmlformats.org/officeDocument/2006/relationships" id="262" r:id="R08c070b970f4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8c0a447164ec4" /><Relationship Type="http://schemas.openxmlformats.org/officeDocument/2006/relationships/slide" Target="/ppt/slides/slide1.xml" Id="R5dc323c06e654939" /><Relationship Type="http://schemas.openxmlformats.org/officeDocument/2006/relationships/slide" Target="/ppt/slides/slide2.xml" Id="R8e03fc17843448ce" /><Relationship Type="http://schemas.openxmlformats.org/officeDocument/2006/relationships/slide" Target="/ppt/slides/slide3.xml" Id="R7c4d55d3ca8249ef" /><Relationship Type="http://schemas.openxmlformats.org/officeDocument/2006/relationships/slide" Target="/ppt/slides/slide4.xml" Id="R1cf306122a544753" /><Relationship Type="http://schemas.openxmlformats.org/officeDocument/2006/relationships/slide" Target="/ppt/slides/slide5.xml" Id="R07412340ceb141ed" /><Relationship Type="http://schemas.openxmlformats.org/officeDocument/2006/relationships/slide" Target="/ppt/slides/slide6.xml" Id="Rf6519c0d1dd9446f" /><Relationship Type="http://schemas.openxmlformats.org/officeDocument/2006/relationships/slide" Target="/ppt/slides/slide7.xml" Id="R08c070b970f4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429a6b2d3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6a9f845e44cb" /><Relationship Type="http://schemas.openxmlformats.org/officeDocument/2006/relationships/theme" Target="/ppt/slideMasters/theme/theme1.xml" Id="R10beb8996c07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a6a9f845e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5e55f617b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1776b4a4d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8d2a76118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63a9a097f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4c6f7de2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7ee6d1be3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df6b7fde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THEOFINE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THEOFINE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23 375 784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31 397 925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DIDRIK C BRAGER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