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9f2bb0fa4a4b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73ec096e414017"/>
  </p:sldMasterIdLst>
  <p:sldIdLst>
    <p:sldId xmlns:r="http://schemas.openxmlformats.org/officeDocument/2006/relationships" id="256" r:id="R238f4d2986734f06"/>
    <p:sldId xmlns:r="http://schemas.openxmlformats.org/officeDocument/2006/relationships" id="257" r:id="R96e5e83eca604229"/>
    <p:sldId xmlns:r="http://schemas.openxmlformats.org/officeDocument/2006/relationships" id="258" r:id="Rbf45f3a45b8349a1"/>
    <p:sldId xmlns:r="http://schemas.openxmlformats.org/officeDocument/2006/relationships" id="259" r:id="R710e4daee2d44a2d"/>
    <p:sldId xmlns:r="http://schemas.openxmlformats.org/officeDocument/2006/relationships" id="260" r:id="R284cb9463e8a470e"/>
    <p:sldId xmlns:r="http://schemas.openxmlformats.org/officeDocument/2006/relationships" id="261" r:id="Rd8b18e6039924600"/>
    <p:sldId xmlns:r="http://schemas.openxmlformats.org/officeDocument/2006/relationships" id="262" r:id="Re865451703564e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73ec096e414017" /><Relationship Type="http://schemas.openxmlformats.org/officeDocument/2006/relationships/slide" Target="/ppt/slides/slide1.xml" Id="R238f4d2986734f06" /><Relationship Type="http://schemas.openxmlformats.org/officeDocument/2006/relationships/slide" Target="/ppt/slides/slide2.xml" Id="R96e5e83eca604229" /><Relationship Type="http://schemas.openxmlformats.org/officeDocument/2006/relationships/slide" Target="/ppt/slides/slide3.xml" Id="Rbf45f3a45b8349a1" /><Relationship Type="http://schemas.openxmlformats.org/officeDocument/2006/relationships/slide" Target="/ppt/slides/slide4.xml" Id="R710e4daee2d44a2d" /><Relationship Type="http://schemas.openxmlformats.org/officeDocument/2006/relationships/slide" Target="/ppt/slides/slide5.xml" Id="R284cb9463e8a470e" /><Relationship Type="http://schemas.openxmlformats.org/officeDocument/2006/relationships/slide" Target="/ppt/slides/slide6.xml" Id="Rd8b18e6039924600" /><Relationship Type="http://schemas.openxmlformats.org/officeDocument/2006/relationships/slide" Target="/ppt/slides/slide7.xml" Id="Re865451703564e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38f24dc5442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c8253b3eb4537" /><Relationship Type="http://schemas.openxmlformats.org/officeDocument/2006/relationships/theme" Target="/ppt/slideMasters/theme/theme1.xml" Id="Rfc159aec2ff84c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7c8253b3eb45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4071303c74f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e49d1720d44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dbb7eabc142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d17bad7ad48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81c24ad1d41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415cec2444e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bea0f70834b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TESS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324 318 776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−12 809 909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39 114 227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725 447 307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1 719 250 889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 SERVICE HOLDING AS  –  99,1 %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JØLBERG ERIK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ITJ INVEST AS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KLEVEN ROAR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JØLBERG INVEST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LARS-OTTO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916 643 233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 AS</a:t>
            </a:r>
          </a:p>
        </p:txBody>
      </p:sp>
    </p:spTree>
  </p:cSld>
  <p:clrMapOvr>
    <a:masterClrMapping xmlns:a="http://schemas.openxmlformats.org/drawingml/2006/main"/>
  </p:clrMapOvr>
</p:sld>
</file>