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04fc2392b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7fc39035d4181"/>
  </p:sldMasterIdLst>
  <p:sldIdLst>
    <p:sldId xmlns:r="http://schemas.openxmlformats.org/officeDocument/2006/relationships" id="256" r:id="Rb730e0519d4241c4"/>
    <p:sldId xmlns:r="http://schemas.openxmlformats.org/officeDocument/2006/relationships" id="257" r:id="R9bfb0230dfd24501"/>
    <p:sldId xmlns:r="http://schemas.openxmlformats.org/officeDocument/2006/relationships" id="258" r:id="Rac66e6c78c6c48e3"/>
    <p:sldId xmlns:r="http://schemas.openxmlformats.org/officeDocument/2006/relationships" id="259" r:id="Ra662e5b4e1254aec"/>
    <p:sldId xmlns:r="http://schemas.openxmlformats.org/officeDocument/2006/relationships" id="260" r:id="Reb38ee24fe2d4282"/>
    <p:sldId xmlns:r="http://schemas.openxmlformats.org/officeDocument/2006/relationships" id="261" r:id="Rb98777129cca4f20"/>
    <p:sldId xmlns:r="http://schemas.openxmlformats.org/officeDocument/2006/relationships" id="262" r:id="Reedde294cf79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7fc39035d4181" /><Relationship Type="http://schemas.openxmlformats.org/officeDocument/2006/relationships/slide" Target="/ppt/slides/slide1.xml" Id="Rb730e0519d4241c4" /><Relationship Type="http://schemas.openxmlformats.org/officeDocument/2006/relationships/slide" Target="/ppt/slides/slide2.xml" Id="R9bfb0230dfd24501" /><Relationship Type="http://schemas.openxmlformats.org/officeDocument/2006/relationships/slide" Target="/ppt/slides/slide3.xml" Id="Rac66e6c78c6c48e3" /><Relationship Type="http://schemas.openxmlformats.org/officeDocument/2006/relationships/slide" Target="/ppt/slides/slide4.xml" Id="Ra662e5b4e1254aec" /><Relationship Type="http://schemas.openxmlformats.org/officeDocument/2006/relationships/slide" Target="/ppt/slides/slide5.xml" Id="Reb38ee24fe2d4282" /><Relationship Type="http://schemas.openxmlformats.org/officeDocument/2006/relationships/slide" Target="/ppt/slides/slide6.xml" Id="Rb98777129cca4f20" /><Relationship Type="http://schemas.openxmlformats.org/officeDocument/2006/relationships/slide" Target="/ppt/slides/slide7.xml" Id="Reedde294cf79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97a6e4084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abb50c22a491a" /><Relationship Type="http://schemas.openxmlformats.org/officeDocument/2006/relationships/theme" Target="/ppt/slideMasters/theme/theme1.xml" Id="R4e2bebdb7332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abb50c22a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938320359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0fb857dcc48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ad5607c7e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5e784d8a7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f47efbc94d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9e391738748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2c084f508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REGIUS HOLDING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9 219 081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9 225 080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JØRN MCCALL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Jørn McCall Ekeberg, Båtbyggerlia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