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0aaf7ae0c1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95bc21b524625"/>
  </p:sldMasterIdLst>
  <p:sldIdLst>
    <p:sldId xmlns:r="http://schemas.openxmlformats.org/officeDocument/2006/relationships" id="256" r:id="R7b80f75c24ec4ebb"/>
    <p:sldId xmlns:r="http://schemas.openxmlformats.org/officeDocument/2006/relationships" id="257" r:id="Ra34db6c7251d40c5"/>
    <p:sldId xmlns:r="http://schemas.openxmlformats.org/officeDocument/2006/relationships" id="258" r:id="Rc852ea48d6b448ce"/>
    <p:sldId xmlns:r="http://schemas.openxmlformats.org/officeDocument/2006/relationships" id="259" r:id="R972792af8cf7414c"/>
    <p:sldId xmlns:r="http://schemas.openxmlformats.org/officeDocument/2006/relationships" id="260" r:id="Rd13a65937c57458f"/>
    <p:sldId xmlns:r="http://schemas.openxmlformats.org/officeDocument/2006/relationships" id="261" r:id="R98a62a3c0dbc4d79"/>
    <p:sldId xmlns:r="http://schemas.openxmlformats.org/officeDocument/2006/relationships" id="262" r:id="R272d48650073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95bc21b524625" /><Relationship Type="http://schemas.openxmlformats.org/officeDocument/2006/relationships/slide" Target="/ppt/slides/slide1.xml" Id="R7b80f75c24ec4ebb" /><Relationship Type="http://schemas.openxmlformats.org/officeDocument/2006/relationships/slide" Target="/ppt/slides/slide2.xml" Id="Ra34db6c7251d40c5" /><Relationship Type="http://schemas.openxmlformats.org/officeDocument/2006/relationships/slide" Target="/ppt/slides/slide3.xml" Id="Rc852ea48d6b448ce" /><Relationship Type="http://schemas.openxmlformats.org/officeDocument/2006/relationships/slide" Target="/ppt/slides/slide4.xml" Id="R972792af8cf7414c" /><Relationship Type="http://schemas.openxmlformats.org/officeDocument/2006/relationships/slide" Target="/ppt/slides/slide5.xml" Id="Rd13a65937c57458f" /><Relationship Type="http://schemas.openxmlformats.org/officeDocument/2006/relationships/slide" Target="/ppt/slides/slide6.xml" Id="R98a62a3c0dbc4d79" /><Relationship Type="http://schemas.openxmlformats.org/officeDocument/2006/relationships/slide" Target="/ppt/slides/slide7.xml" Id="R272d48650073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9b7df3363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9d8dfd85149d6" /><Relationship Type="http://schemas.openxmlformats.org/officeDocument/2006/relationships/theme" Target="/ppt/slideMasters/theme/theme1.xml" Id="R60780653dcbc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9d8dfd851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ee2832f3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bc823f5a3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168e5c5e04f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1dfeb1f2442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41ada60c1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e82a1ed6f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fc6f70f98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SWOOP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SWOOP GROUP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3 059 672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WIK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916 640 471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