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503e1afe7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574ad3a4a04be6"/>
  </p:sldMasterIdLst>
  <p:sldIdLst>
    <p:sldId xmlns:r="http://schemas.openxmlformats.org/officeDocument/2006/relationships" id="256" r:id="R1ba5de991512493c"/>
    <p:sldId xmlns:r="http://schemas.openxmlformats.org/officeDocument/2006/relationships" id="257" r:id="Redc74d721dbc48a2"/>
    <p:sldId xmlns:r="http://schemas.openxmlformats.org/officeDocument/2006/relationships" id="258" r:id="R0fce05f7413d45d2"/>
    <p:sldId xmlns:r="http://schemas.openxmlformats.org/officeDocument/2006/relationships" id="259" r:id="R9416cbe7cccb490a"/>
    <p:sldId xmlns:r="http://schemas.openxmlformats.org/officeDocument/2006/relationships" id="260" r:id="R9069b51a97dc4742"/>
    <p:sldId xmlns:r="http://schemas.openxmlformats.org/officeDocument/2006/relationships" id="261" r:id="R4f089916f30b4b95"/>
    <p:sldId xmlns:r="http://schemas.openxmlformats.org/officeDocument/2006/relationships" id="262" r:id="R74e66371ac93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74ad3a4a04be6" /><Relationship Type="http://schemas.openxmlformats.org/officeDocument/2006/relationships/slide" Target="/ppt/slides/slide1.xml" Id="R1ba5de991512493c" /><Relationship Type="http://schemas.openxmlformats.org/officeDocument/2006/relationships/slide" Target="/ppt/slides/slide2.xml" Id="Redc74d721dbc48a2" /><Relationship Type="http://schemas.openxmlformats.org/officeDocument/2006/relationships/slide" Target="/ppt/slides/slide3.xml" Id="R0fce05f7413d45d2" /><Relationship Type="http://schemas.openxmlformats.org/officeDocument/2006/relationships/slide" Target="/ppt/slides/slide4.xml" Id="R9416cbe7cccb490a" /><Relationship Type="http://schemas.openxmlformats.org/officeDocument/2006/relationships/slide" Target="/ppt/slides/slide5.xml" Id="R9069b51a97dc4742" /><Relationship Type="http://schemas.openxmlformats.org/officeDocument/2006/relationships/slide" Target="/ppt/slides/slide6.xml" Id="R4f089916f30b4b95" /><Relationship Type="http://schemas.openxmlformats.org/officeDocument/2006/relationships/slide" Target="/ppt/slides/slide7.xml" Id="R74e66371ac93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3e58e7654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b2f7541614a37" /><Relationship Type="http://schemas.openxmlformats.org/officeDocument/2006/relationships/theme" Target="/ppt/slideMasters/theme/theme1.xml" Id="R6565b8302782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b2f754161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38da38c6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24f046c4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3a656397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70ff268b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d786d05241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334706e3d48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07e7e8239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