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2f27b227de41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739301fd3c45ca"/>
  </p:sldMasterIdLst>
  <p:sldIdLst>
    <p:sldId xmlns:r="http://schemas.openxmlformats.org/officeDocument/2006/relationships" id="256" r:id="Re17631aa6c8746bb"/>
    <p:sldId xmlns:r="http://schemas.openxmlformats.org/officeDocument/2006/relationships" id="257" r:id="Rc70fad45423242ec"/>
    <p:sldId xmlns:r="http://schemas.openxmlformats.org/officeDocument/2006/relationships" id="258" r:id="R88fb7e8f0b1c4d35"/>
    <p:sldId xmlns:r="http://schemas.openxmlformats.org/officeDocument/2006/relationships" id="259" r:id="R89b97ff29f474091"/>
    <p:sldId xmlns:r="http://schemas.openxmlformats.org/officeDocument/2006/relationships" id="260" r:id="Rf85614e1e52b4b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739301fd3c45ca" /><Relationship Type="http://schemas.openxmlformats.org/officeDocument/2006/relationships/slide" Target="/ppt/slides/slide1.xml" Id="Re17631aa6c8746bb" /><Relationship Type="http://schemas.openxmlformats.org/officeDocument/2006/relationships/slide" Target="/ppt/slides/slide2.xml" Id="Rc70fad45423242ec" /><Relationship Type="http://schemas.openxmlformats.org/officeDocument/2006/relationships/slide" Target="/ppt/slides/slide3.xml" Id="R88fb7e8f0b1c4d35" /><Relationship Type="http://schemas.openxmlformats.org/officeDocument/2006/relationships/slide" Target="/ppt/slides/slide4.xml" Id="R89b97ff29f474091" /><Relationship Type="http://schemas.openxmlformats.org/officeDocument/2006/relationships/slide" Target="/ppt/slides/slide5.xml" Id="Rf85614e1e52b4b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e53bb1f81d49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1b379c6174767" /><Relationship Type="http://schemas.openxmlformats.org/officeDocument/2006/relationships/theme" Target="/ppt/slideMasters/theme/theme1.xml" Id="R951a11d5bbc249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e1b379c61747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88533871b4f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94e24a1ca4d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b85e9ffa443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3fe7f6e9a4f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a7036e56e46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INNHERRED TØMRERSERVICE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INNHERRED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INNHERRED TØMRERSERVICE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INNHERRED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INNHERRED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INNHERRED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916 636 407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INNHERRED TØMRERSERVICE AS</a:t>
            </a:r>
          </a:p>
        </p:txBody>
      </p:sp>
    </p:spTree>
  </p:cSld>
  <p:clrMapOvr>
    <a:masterClrMapping xmlns:a="http://schemas.openxmlformats.org/drawingml/2006/main"/>
  </p:clrMapOvr>
</p:sld>
</file>