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2aa2a5c9c48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8b5015f9d4055"/>
  </p:sldMasterIdLst>
  <p:sldIdLst>
    <p:sldId xmlns:r="http://schemas.openxmlformats.org/officeDocument/2006/relationships" id="256" r:id="R6fdbafa8d09746aa"/>
    <p:sldId xmlns:r="http://schemas.openxmlformats.org/officeDocument/2006/relationships" id="257" r:id="R8906a34461b1464e"/>
    <p:sldId xmlns:r="http://schemas.openxmlformats.org/officeDocument/2006/relationships" id="258" r:id="R24d1ced39e4540a3"/>
    <p:sldId xmlns:r="http://schemas.openxmlformats.org/officeDocument/2006/relationships" id="259" r:id="R91b22902f30a4c12"/>
    <p:sldId xmlns:r="http://schemas.openxmlformats.org/officeDocument/2006/relationships" id="260" r:id="Ra515afa2efc44ce2"/>
    <p:sldId xmlns:r="http://schemas.openxmlformats.org/officeDocument/2006/relationships" id="261" r:id="Re237d4d7e49140ee"/>
    <p:sldId xmlns:r="http://schemas.openxmlformats.org/officeDocument/2006/relationships" id="262" r:id="R8550e99209ae48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8b5015f9d4055" /><Relationship Type="http://schemas.openxmlformats.org/officeDocument/2006/relationships/slide" Target="/ppt/slides/slide1.xml" Id="R6fdbafa8d09746aa" /><Relationship Type="http://schemas.openxmlformats.org/officeDocument/2006/relationships/slide" Target="/ppt/slides/slide2.xml" Id="R8906a34461b1464e" /><Relationship Type="http://schemas.openxmlformats.org/officeDocument/2006/relationships/slide" Target="/ppt/slides/slide3.xml" Id="R24d1ced39e4540a3" /><Relationship Type="http://schemas.openxmlformats.org/officeDocument/2006/relationships/slide" Target="/ppt/slides/slide4.xml" Id="R91b22902f30a4c12" /><Relationship Type="http://schemas.openxmlformats.org/officeDocument/2006/relationships/slide" Target="/ppt/slides/slide5.xml" Id="Ra515afa2efc44ce2" /><Relationship Type="http://schemas.openxmlformats.org/officeDocument/2006/relationships/slide" Target="/ppt/slides/slide6.xml" Id="Re237d4d7e49140ee" /><Relationship Type="http://schemas.openxmlformats.org/officeDocument/2006/relationships/slide" Target="/ppt/slides/slide7.xml" Id="R8550e99209ae48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d129f7f4544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e155afc6f4540" /><Relationship Type="http://schemas.openxmlformats.org/officeDocument/2006/relationships/theme" Target="/ppt/slideMasters/theme/theme1.xml" Id="R9b10111c3d7c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e155afc6f45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728bde70044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90fa2aeb0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df08b3c0b4f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02410fe9a44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adc38fc444a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47aa95c8044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95645bf2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