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b740212bfb4d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a5554316144d35"/>
  </p:sldMasterIdLst>
  <p:sldIdLst>
    <p:sldId xmlns:r="http://schemas.openxmlformats.org/officeDocument/2006/relationships" id="256" r:id="R63c128a1f888492f"/>
    <p:sldId xmlns:r="http://schemas.openxmlformats.org/officeDocument/2006/relationships" id="257" r:id="Re287c3163bde4335"/>
    <p:sldId xmlns:r="http://schemas.openxmlformats.org/officeDocument/2006/relationships" id="258" r:id="R1fbfa3c7150c4349"/>
    <p:sldId xmlns:r="http://schemas.openxmlformats.org/officeDocument/2006/relationships" id="259" r:id="R4ad7c537f746469d"/>
    <p:sldId xmlns:r="http://schemas.openxmlformats.org/officeDocument/2006/relationships" id="260" r:id="R3e1d94dc23574ace"/>
    <p:sldId xmlns:r="http://schemas.openxmlformats.org/officeDocument/2006/relationships" id="261" r:id="Rd129f3d0e06948e0"/>
    <p:sldId xmlns:r="http://schemas.openxmlformats.org/officeDocument/2006/relationships" id="262" r:id="Rf9f8e821d07146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5554316144d35" /><Relationship Type="http://schemas.openxmlformats.org/officeDocument/2006/relationships/slide" Target="/ppt/slides/slide1.xml" Id="R63c128a1f888492f" /><Relationship Type="http://schemas.openxmlformats.org/officeDocument/2006/relationships/slide" Target="/ppt/slides/slide2.xml" Id="Re287c3163bde4335" /><Relationship Type="http://schemas.openxmlformats.org/officeDocument/2006/relationships/slide" Target="/ppt/slides/slide3.xml" Id="R1fbfa3c7150c4349" /><Relationship Type="http://schemas.openxmlformats.org/officeDocument/2006/relationships/slide" Target="/ppt/slides/slide4.xml" Id="R4ad7c537f746469d" /><Relationship Type="http://schemas.openxmlformats.org/officeDocument/2006/relationships/slide" Target="/ppt/slides/slide5.xml" Id="R3e1d94dc23574ace" /><Relationship Type="http://schemas.openxmlformats.org/officeDocument/2006/relationships/slide" Target="/ppt/slides/slide6.xml" Id="Rd129f3d0e06948e0" /><Relationship Type="http://schemas.openxmlformats.org/officeDocument/2006/relationships/slide" Target="/ppt/slides/slide7.xml" Id="Rf9f8e821d07146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717e6c5294d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b6cff3f85486a" /><Relationship Type="http://schemas.openxmlformats.org/officeDocument/2006/relationships/theme" Target="/ppt/slideMasters/theme/theme1.xml" Id="Redd4213d240543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ab6cff3f8548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c5fef252141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4fed86cb5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0c8b6e8a84c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12a98d025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986efa0f845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f4f4449ca4e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1af7dccb8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ORGANISASJONSRÅDGIVEREN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ORGANISASJONSRÅDGIVEREN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LANDSNES INGFRID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916 625 936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ORGANISASJONSRÅDGIVEREN AS</a:t>
            </a:r>
          </a:p>
        </p:txBody>
      </p:sp>
    </p:spTree>
  </p:cSld>
  <p:clrMapOvr>
    <a:masterClrMapping xmlns:a="http://schemas.openxmlformats.org/drawingml/2006/main"/>
  </p:clrMapOvr>
</p:sld>
</file>