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bff5f5205940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2c6f0662b14eb8"/>
  </p:sldMasterIdLst>
  <p:sldIdLst>
    <p:sldId xmlns:r="http://schemas.openxmlformats.org/officeDocument/2006/relationships" id="256" r:id="R580aafdc6074491b"/>
    <p:sldId xmlns:r="http://schemas.openxmlformats.org/officeDocument/2006/relationships" id="257" r:id="R2ce2ec7e93cb40b5"/>
    <p:sldId xmlns:r="http://schemas.openxmlformats.org/officeDocument/2006/relationships" id="258" r:id="R092ad5d6d6fa41fc"/>
    <p:sldId xmlns:r="http://schemas.openxmlformats.org/officeDocument/2006/relationships" id="259" r:id="Rf562ffdc54384b75"/>
    <p:sldId xmlns:r="http://schemas.openxmlformats.org/officeDocument/2006/relationships" id="260" r:id="Rf087b49f89184d21"/>
    <p:sldId xmlns:r="http://schemas.openxmlformats.org/officeDocument/2006/relationships" id="261" r:id="R813b0763b44349ac"/>
    <p:sldId xmlns:r="http://schemas.openxmlformats.org/officeDocument/2006/relationships" id="262" r:id="Re25d6bba993546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2c6f0662b14eb8" /><Relationship Type="http://schemas.openxmlformats.org/officeDocument/2006/relationships/slide" Target="/ppt/slides/slide1.xml" Id="R580aafdc6074491b" /><Relationship Type="http://schemas.openxmlformats.org/officeDocument/2006/relationships/slide" Target="/ppt/slides/slide2.xml" Id="R2ce2ec7e93cb40b5" /><Relationship Type="http://schemas.openxmlformats.org/officeDocument/2006/relationships/slide" Target="/ppt/slides/slide3.xml" Id="R092ad5d6d6fa41fc" /><Relationship Type="http://schemas.openxmlformats.org/officeDocument/2006/relationships/slide" Target="/ppt/slides/slide4.xml" Id="Rf562ffdc54384b75" /><Relationship Type="http://schemas.openxmlformats.org/officeDocument/2006/relationships/slide" Target="/ppt/slides/slide5.xml" Id="Rf087b49f89184d21" /><Relationship Type="http://schemas.openxmlformats.org/officeDocument/2006/relationships/slide" Target="/ppt/slides/slide6.xml" Id="R813b0763b44349ac" /><Relationship Type="http://schemas.openxmlformats.org/officeDocument/2006/relationships/slide" Target="/ppt/slides/slide7.xml" Id="Re25d6bba993546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023fca305f47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25cd558574f3b" /><Relationship Type="http://schemas.openxmlformats.org/officeDocument/2006/relationships/theme" Target="/ppt/slideMasters/theme/theme1.xml" Id="Rbb868e14ead445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225cd558574f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cab7587544c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674a143194e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2e3678e1046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cd23c04354c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667dd812a45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62a4c7d204e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88af17d244b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 OG INVESTERINGSPARTNER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 OG INVESTERINGSPARTNER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628 965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323 566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4 644 404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39 900 124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48 325 146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BJØRNSRUD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TIKA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BERG INVEST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Refstadveien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916 620 721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