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b523e4b52845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d62a3cb44e46b6"/>
  </p:sldMasterIdLst>
  <p:sldIdLst>
    <p:sldId xmlns:r="http://schemas.openxmlformats.org/officeDocument/2006/relationships" id="256" r:id="R46d55f1af64e4959"/>
    <p:sldId xmlns:r="http://schemas.openxmlformats.org/officeDocument/2006/relationships" id="257" r:id="Rc2ce056682eb4987"/>
    <p:sldId xmlns:r="http://schemas.openxmlformats.org/officeDocument/2006/relationships" id="258" r:id="R18efa8790c9a4e4d"/>
    <p:sldId xmlns:r="http://schemas.openxmlformats.org/officeDocument/2006/relationships" id="259" r:id="R02988618a4aa470b"/>
    <p:sldId xmlns:r="http://schemas.openxmlformats.org/officeDocument/2006/relationships" id="260" r:id="R81bae6659f644f1e"/>
    <p:sldId xmlns:r="http://schemas.openxmlformats.org/officeDocument/2006/relationships" id="261" r:id="R791daeaf520b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62a3cb44e46b6" /><Relationship Type="http://schemas.openxmlformats.org/officeDocument/2006/relationships/slide" Target="/ppt/slides/slide1.xml" Id="R46d55f1af64e4959" /><Relationship Type="http://schemas.openxmlformats.org/officeDocument/2006/relationships/slide" Target="/ppt/slides/slide2.xml" Id="Rc2ce056682eb4987" /><Relationship Type="http://schemas.openxmlformats.org/officeDocument/2006/relationships/slide" Target="/ppt/slides/slide3.xml" Id="R18efa8790c9a4e4d" /><Relationship Type="http://schemas.openxmlformats.org/officeDocument/2006/relationships/slide" Target="/ppt/slides/slide4.xml" Id="R02988618a4aa470b" /><Relationship Type="http://schemas.openxmlformats.org/officeDocument/2006/relationships/slide" Target="/ppt/slides/slide5.xml" Id="R81bae6659f644f1e" /><Relationship Type="http://schemas.openxmlformats.org/officeDocument/2006/relationships/slide" Target="/ppt/slides/slide6.xml" Id="R791daeaf520b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a61db1b5f4c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1d2d233b4463b" /><Relationship Type="http://schemas.openxmlformats.org/officeDocument/2006/relationships/theme" Target="/ppt/slideMasters/theme/theme1.xml" Id="R8d9833bd4436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11d2d233b446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0394bd27b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43e0b98d142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bc1e3ba444c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48d79ecd3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0104ef23343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52012107349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JANT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4 665 140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JANT UTVIKLING AS</a:t>
            </a:r>
          </a:p>
        </p:txBody>
      </p:sp>
    </p:spTree>
  </p:cSld>
  <p:clrMapOvr>
    <a:masterClrMapping xmlns:a="http://schemas.openxmlformats.org/drawingml/2006/main"/>
  </p:clrMapOvr>
</p:sld>
</file>